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7559675" cy="10691813"/>
  <p:notesSz cx="10021888" cy="6888163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8A7"/>
    <a:srgbClr val="3D9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B1612-8809-4B22-8822-1DBF359A023B}" v="1" dt="2025-02-12T04:12:18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62" y="6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Van Poecke" userId="cbcc3dc1-22d9-422c-ae8a-7233d80ae696" providerId="ADAL" clId="{B04B1612-8809-4B22-8822-1DBF359A023B}"/>
    <pc:docChg chg="custSel modSld">
      <pc:chgData name="Claire Van Poecke" userId="cbcc3dc1-22d9-422c-ae8a-7233d80ae696" providerId="ADAL" clId="{B04B1612-8809-4B22-8822-1DBF359A023B}" dt="2025-02-12T04:12:26.431" v="5" actId="962"/>
      <pc:docMkLst>
        <pc:docMk/>
      </pc:docMkLst>
      <pc:sldChg chg="addSp delSp modSp mod">
        <pc:chgData name="Claire Van Poecke" userId="cbcc3dc1-22d9-422c-ae8a-7233d80ae696" providerId="ADAL" clId="{B04B1612-8809-4B22-8822-1DBF359A023B}" dt="2025-02-12T04:12:26.431" v="5" actId="962"/>
        <pc:sldMkLst>
          <pc:docMk/>
          <pc:sldMk cId="3039898895" sldId="257"/>
        </pc:sldMkLst>
        <pc:picChg chg="del">
          <ac:chgData name="Claire Van Poecke" userId="cbcc3dc1-22d9-422c-ae8a-7233d80ae696" providerId="ADAL" clId="{B04B1612-8809-4B22-8822-1DBF359A023B}" dt="2025-02-12T04:12:05.527" v="0" actId="478"/>
          <ac:picMkLst>
            <pc:docMk/>
            <pc:sldMk cId="3039898895" sldId="257"/>
            <ac:picMk id="5" creationId="{8B68F602-E342-4334-95CF-B1F750D4EA98}"/>
          </ac:picMkLst>
        </pc:picChg>
        <pc:picChg chg="add mod">
          <ac:chgData name="Claire Van Poecke" userId="cbcc3dc1-22d9-422c-ae8a-7233d80ae696" providerId="ADAL" clId="{B04B1612-8809-4B22-8822-1DBF359A023B}" dt="2025-02-12T04:12:26.431" v="5" actId="962"/>
          <ac:picMkLst>
            <pc:docMk/>
            <pc:sldMk cId="3039898895" sldId="257"/>
            <ac:picMk id="9" creationId="{4CD9F958-63FC-30E1-5D64-D5F8143C29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182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208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626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02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5"/>
            <a:ext cx="6520220" cy="2338833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/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04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724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569243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7" cy="1284501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1"/>
            <a:ext cx="319809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1"/>
            <a:ext cx="321384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29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5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55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12787"/>
            <a:ext cx="2438192" cy="2494756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8"/>
            <a:ext cx="3827086" cy="7598117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207543"/>
            <a:ext cx="2438192" cy="5942372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660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12787"/>
            <a:ext cx="2438192" cy="2494756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8"/>
            <a:ext cx="3827086" cy="7598117"/>
          </a:xfrm>
        </p:spPr>
        <p:txBody>
          <a:bodyPr anchor="t"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207543"/>
            <a:ext cx="2438192" cy="5942372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14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3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ED91-88DB-49AE-9C7A-F7A5B10D5036}" type="datetimeFigureOut">
              <a:rPr lang="en-AU" smtClean="0"/>
              <a:t>12/02/2025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3AA3-B714-49EA-BB6D-CAA8450166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736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6572" rtl="0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l" defTabSz="646572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www.sut.org/branch/Australia-perth/mentoring/application-for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22E23C-3831-47FA-ABAC-3406C0DA3859}"/>
              </a:ext>
            </a:extLst>
          </p:cNvPr>
          <p:cNvSpPr/>
          <p:nvPr/>
        </p:nvSpPr>
        <p:spPr>
          <a:xfrm>
            <a:off x="635680" y="7935524"/>
            <a:ext cx="25713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b="1" kern="14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Next years intake</a:t>
            </a:r>
          </a:p>
          <a:p>
            <a:pPr algn="ctr"/>
            <a:r>
              <a:rPr lang="en-AU" sz="2400" b="1" kern="14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opening January 2010!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B4D16F-F907-45F7-BACC-19097664C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48587"/>
            <a:ext cx="7559675" cy="272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A6B4B2-A7CB-49B7-9F72-E7D7E0524B51}"/>
              </a:ext>
            </a:extLst>
          </p:cNvPr>
          <p:cNvSpPr txBox="1"/>
          <p:nvPr/>
        </p:nvSpPr>
        <p:spPr>
          <a:xfrm>
            <a:off x="262425" y="6681419"/>
            <a:ext cx="729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u="sng">
                <a:solidFill>
                  <a:srgbClr val="FF0000"/>
                </a:solidFill>
              </a:rPr>
              <a:t>2025 </a:t>
            </a:r>
            <a:r>
              <a:rPr lang="en-AU" sz="3600" b="1" u="sng" dirty="0">
                <a:solidFill>
                  <a:srgbClr val="FF0000"/>
                </a:solidFill>
              </a:rPr>
              <a:t>Applications Now Open!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28D47A92-0FD2-45F9-A2D4-DFFE3FF0A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878" y="748538"/>
            <a:ext cx="2850701" cy="190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997005-C6BB-4116-AA94-0621DC05E3C7}"/>
              </a:ext>
            </a:extLst>
          </p:cNvPr>
          <p:cNvSpPr txBox="1"/>
          <p:nvPr/>
        </p:nvSpPr>
        <p:spPr>
          <a:xfrm>
            <a:off x="980383" y="95581"/>
            <a:ext cx="55989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3000" b="1" u="sng" dirty="0"/>
              <a:t>Industry Mentoring Program 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189333-2CAA-426D-8680-7E952FAE27A1}"/>
              </a:ext>
            </a:extLst>
          </p:cNvPr>
          <p:cNvSpPr txBox="1"/>
          <p:nvPr/>
        </p:nvSpPr>
        <p:spPr>
          <a:xfrm>
            <a:off x="152400" y="827980"/>
            <a:ext cx="4885765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1" u="sng" dirty="0"/>
              <a:t>Eight industry societies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/>
              <a:t>Events </a:t>
            </a:r>
            <a:r>
              <a:rPr lang="en-AU" dirty="0"/>
              <a:t>throughout the year focus on networking, communication and leadership skills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AACE67-0845-4C96-A0F8-19645D1BF10E}"/>
              </a:ext>
            </a:extLst>
          </p:cNvPr>
          <p:cNvSpPr/>
          <p:nvPr/>
        </p:nvSpPr>
        <p:spPr>
          <a:xfrm>
            <a:off x="-59701" y="7353765"/>
            <a:ext cx="7941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Click Here to Apply</a:t>
            </a:r>
            <a:endParaRPr lang="en-AU" sz="36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A group of logos and symbols&#10;&#10;AI-generated content may be incorrect.">
            <a:extLst>
              <a:ext uri="{FF2B5EF4-FFF2-40B4-BE49-F238E27FC236}">
                <a16:creationId xmlns:a16="http://schemas.microsoft.com/office/drawing/2014/main" id="{4CD9F958-63FC-30E1-5D64-D5F8143C29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249" y="2754723"/>
            <a:ext cx="5185599" cy="388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98895"/>
      </p:ext>
    </p:extLst>
  </p:cSld>
  <p:clrMapOvr>
    <a:masterClrMapping/>
  </p:clrMapOvr>
</p:sld>
</file>

<file path=ppt/theme/theme1.xml><?xml version="1.0" encoding="utf-8"?>
<a:theme xmlns:a="http://schemas.openxmlformats.org/drawingml/2006/main" name="SUT template portrait NEW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41C74EB-19CA-45DB-8996-363469401521}" vid="{27E3CDBF-678C-4B59-8BFA-4D774D078B9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FCD12E2CB6042B05512370411A1EC" ma:contentTypeVersion="13" ma:contentTypeDescription="Create a new document." ma:contentTypeScope="" ma:versionID="787abae8fd748b7d0d0dcd7e45f3b9ea">
  <xsd:schema xmlns:xsd="http://www.w3.org/2001/XMLSchema" xmlns:xs="http://www.w3.org/2001/XMLSchema" xmlns:p="http://schemas.microsoft.com/office/2006/metadata/properties" xmlns:ns3="a837ed2a-bed7-44e4-926f-7938fe7ac840" xmlns:ns4="88cc9d81-ff83-4e6a-807f-d6e8d17b6282" targetNamespace="http://schemas.microsoft.com/office/2006/metadata/properties" ma:root="true" ma:fieldsID="7d8ce2e399740909ff2768e26b00bb81" ns3:_="" ns4:_="">
    <xsd:import namespace="a837ed2a-bed7-44e4-926f-7938fe7ac840"/>
    <xsd:import namespace="88cc9d81-ff83-4e6a-807f-d6e8d17b628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7ed2a-bed7-44e4-926f-7938fe7ac8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cc9d81-ff83-4e6a-807f-d6e8d17b628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03FAD0-E56C-4BA3-BD30-3A130451BE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3182D0-5AD7-4573-A450-16611BF441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7B323E-2CDF-4AB2-80AF-DE43C161A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37ed2a-bed7-44e4-926f-7938fe7ac840"/>
    <ds:schemaRef ds:uri="88cc9d81-ff83-4e6a-807f-d6e8d17b62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SUT template portrait NEW</Template>
  <TotalTime>420</TotalTime>
  <Words>35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SUT template portrait NEW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Claire Van Poecke</cp:lastModifiedBy>
  <cp:revision>111</cp:revision>
  <cp:lastPrinted>2019-08-22T02:15:43Z</cp:lastPrinted>
  <dcterms:created xsi:type="dcterms:W3CDTF">2016-01-29T07:49:58Z</dcterms:created>
  <dcterms:modified xsi:type="dcterms:W3CDTF">2025-02-12T04:12:31Z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0x0101004A0FCD12E2CB6042B05512370411A1EC</vt:lpwstr>
  </property>
</Properties>
</file>