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7559675" cy="10691813"/>
  <p:notesSz cx="10021888" cy="6888163"/>
  <p:defaultTextStyle>
    <a:defPPr>
      <a:defRPr lang="en-US"/>
    </a:defPPr>
    <a:lvl1pPr marL="0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98A7"/>
    <a:srgbClr val="3D9A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4B1612-8809-4B22-8822-1DBF359A023B}" v="1" dt="2025-02-12T04:12:18.4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70" autoAdjust="0"/>
    <p:restoredTop sz="94660"/>
  </p:normalViewPr>
  <p:slideViewPr>
    <p:cSldViewPr snapToGrid="0">
      <p:cViewPr varScale="1">
        <p:scale>
          <a:sx n="48" d="100"/>
          <a:sy n="48" d="100"/>
        </p:scale>
        <p:origin x="2462" y="62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ire Van Poecke" userId="cbcc3dc1-22d9-422c-ae8a-7233d80ae696" providerId="ADAL" clId="{B04B1612-8809-4B22-8822-1DBF359A023B}"/>
    <pc:docChg chg="custSel modSld">
      <pc:chgData name="Claire Van Poecke" userId="cbcc3dc1-22d9-422c-ae8a-7233d80ae696" providerId="ADAL" clId="{B04B1612-8809-4B22-8822-1DBF359A023B}" dt="2025-02-12T04:12:26.431" v="5" actId="962"/>
      <pc:docMkLst>
        <pc:docMk/>
      </pc:docMkLst>
      <pc:sldChg chg="addSp delSp modSp mod">
        <pc:chgData name="Claire Van Poecke" userId="cbcc3dc1-22d9-422c-ae8a-7233d80ae696" providerId="ADAL" clId="{B04B1612-8809-4B22-8822-1DBF359A023B}" dt="2025-02-12T04:12:26.431" v="5" actId="962"/>
        <pc:sldMkLst>
          <pc:docMk/>
          <pc:sldMk cId="3039898895" sldId="257"/>
        </pc:sldMkLst>
        <pc:picChg chg="del">
          <ac:chgData name="Claire Van Poecke" userId="cbcc3dc1-22d9-422c-ae8a-7233d80ae696" providerId="ADAL" clId="{B04B1612-8809-4B22-8822-1DBF359A023B}" dt="2025-02-12T04:12:05.527" v="0" actId="478"/>
          <ac:picMkLst>
            <pc:docMk/>
            <pc:sldMk cId="3039898895" sldId="257"/>
            <ac:picMk id="5" creationId="{8B68F602-E342-4334-95CF-B1F750D4EA98}"/>
          </ac:picMkLst>
        </pc:picChg>
        <pc:picChg chg="add mod">
          <ac:chgData name="Claire Van Poecke" userId="cbcc3dc1-22d9-422c-ae8a-7233d80ae696" providerId="ADAL" clId="{B04B1612-8809-4B22-8822-1DBF359A023B}" dt="2025-02-12T04:12:26.431" v="5" actId="962"/>
          <ac:picMkLst>
            <pc:docMk/>
            <pc:sldMk cId="3039898895" sldId="257"/>
            <ac:picMk id="9" creationId="{4CD9F958-63FC-30E1-5D64-D5F8143C299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24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9"/>
            <a:ext cx="5669756" cy="2581379"/>
          </a:xfrm>
        </p:spPr>
        <p:txBody>
          <a:bodyPr/>
          <a:lstStyle>
            <a:lvl1pPr marL="0" indent="0" algn="ctr">
              <a:buNone/>
              <a:defRPr sz="1697"/>
            </a:lvl1pPr>
            <a:lvl2pPr marL="323286" indent="0" algn="ctr">
              <a:buNone/>
              <a:defRPr sz="1414"/>
            </a:lvl2pPr>
            <a:lvl3pPr marL="646572" indent="0" algn="ctr">
              <a:buNone/>
              <a:defRPr sz="1273"/>
            </a:lvl3pPr>
            <a:lvl4pPr marL="969858" indent="0" algn="ctr">
              <a:buNone/>
              <a:defRPr sz="1131"/>
            </a:lvl4pPr>
            <a:lvl5pPr marL="1293144" indent="0" algn="ctr">
              <a:buNone/>
              <a:defRPr sz="1131"/>
            </a:lvl5pPr>
            <a:lvl6pPr marL="1616431" indent="0" algn="ctr">
              <a:buNone/>
              <a:defRPr sz="1131"/>
            </a:lvl6pPr>
            <a:lvl7pPr marL="1939717" indent="0" algn="ctr">
              <a:buNone/>
              <a:defRPr sz="1131"/>
            </a:lvl7pPr>
            <a:lvl8pPr marL="2263003" indent="0" algn="ctr">
              <a:buNone/>
              <a:defRPr sz="1131"/>
            </a:lvl8pPr>
            <a:lvl9pPr marL="2586289" indent="0" algn="ctr">
              <a:buNone/>
              <a:defRPr sz="113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ED91-88DB-49AE-9C7A-F7A5B10D5036}" type="datetimeFigureOut">
              <a:rPr lang="en-AU" smtClean="0"/>
              <a:t>12/02/2025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3AA3-B714-49EA-BB6D-CAA84501660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1825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ED91-88DB-49AE-9C7A-F7A5B10D5036}" type="datetimeFigureOut">
              <a:rPr lang="en-AU" smtClean="0"/>
              <a:t>12/02/2025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3AA3-B714-49EA-BB6D-CAA84501660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2089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1"/>
            <a:ext cx="1630055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9" y="569241"/>
            <a:ext cx="4795669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ED91-88DB-49AE-9C7A-F7A5B10D5036}" type="datetimeFigureOut">
              <a:rPr lang="en-AU" smtClean="0"/>
              <a:t>12/02/2025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3AA3-B714-49EA-BB6D-CAA84501660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6262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ED91-88DB-49AE-9C7A-F7A5B10D5036}" type="datetimeFigureOut">
              <a:rPr lang="en-AU" smtClean="0"/>
              <a:t>12/02/2025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3AA3-B714-49EA-BB6D-CAA84501660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020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2" y="2665533"/>
            <a:ext cx="6520220" cy="4447496"/>
          </a:xfrm>
        </p:spPr>
        <p:txBody>
          <a:bodyPr anchor="b"/>
          <a:lstStyle>
            <a:lvl1pPr>
              <a:defRPr sz="424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2" y="7155105"/>
            <a:ext cx="6520220" cy="2338833"/>
          </a:xfrm>
        </p:spPr>
        <p:txBody>
          <a:bodyPr/>
          <a:lstStyle>
            <a:lvl1pPr marL="0" indent="0">
              <a:buNone/>
              <a:defRPr sz="1697">
                <a:solidFill>
                  <a:schemeClr val="tx1"/>
                </a:solidFill>
              </a:defRPr>
            </a:lvl1pPr>
            <a:lvl2pPr marL="323286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2pPr>
            <a:lvl3pPr marL="646572" indent="0">
              <a:buNone/>
              <a:defRPr sz="1273">
                <a:solidFill>
                  <a:schemeClr val="tx1">
                    <a:tint val="75000"/>
                  </a:schemeClr>
                </a:solidFill>
              </a:defRPr>
            </a:lvl3pPr>
            <a:lvl4pPr marL="969858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4pPr>
            <a:lvl5pPr marL="1293144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5pPr>
            <a:lvl6pPr marL="1616431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6pPr>
            <a:lvl7pPr marL="1939717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7pPr>
            <a:lvl8pPr marL="2263003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8pPr>
            <a:lvl9pPr marL="2586289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ED91-88DB-49AE-9C7A-F7A5B10D5036}" type="datetimeFigureOut">
              <a:rPr lang="en-AU" smtClean="0"/>
              <a:t>12/02/2025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3AA3-B714-49EA-BB6D-CAA84501660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2045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1"/>
            <a:ext cx="3212862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6" y="2846201"/>
            <a:ext cx="3212862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ED91-88DB-49AE-9C7A-F7A5B10D5036}" type="datetimeFigureOut">
              <a:rPr lang="en-AU" smtClean="0"/>
              <a:t>12/02/2025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3AA3-B714-49EA-BB6D-CAA84501660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7246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3" y="569243"/>
            <a:ext cx="6520220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7" cy="1284501"/>
          </a:xfrm>
        </p:spPr>
        <p:txBody>
          <a:bodyPr anchor="b"/>
          <a:lstStyle>
            <a:lvl1pPr marL="0" indent="0">
              <a:buNone/>
              <a:defRPr sz="1697" b="1"/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1"/>
            <a:ext cx="3198097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7" y="2620980"/>
            <a:ext cx="3213846" cy="1284501"/>
          </a:xfrm>
        </p:spPr>
        <p:txBody>
          <a:bodyPr anchor="b"/>
          <a:lstStyle>
            <a:lvl1pPr marL="0" indent="0">
              <a:buNone/>
              <a:defRPr sz="1697" b="1"/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7" y="3905481"/>
            <a:ext cx="3213846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ED91-88DB-49AE-9C7A-F7A5B10D5036}" type="datetimeFigureOut">
              <a:rPr lang="en-AU" smtClean="0"/>
              <a:t>12/02/2025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3AA3-B714-49EA-BB6D-CAA84501660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0290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ED91-88DB-49AE-9C7A-F7A5B10D5036}" type="datetimeFigureOut">
              <a:rPr lang="en-AU" smtClean="0"/>
              <a:t>12/02/2025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3AA3-B714-49EA-BB6D-CAA84501660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4050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ED91-88DB-49AE-9C7A-F7A5B10D5036}" type="datetimeFigureOut">
              <a:rPr lang="en-AU" smtClean="0"/>
              <a:t>12/02/2025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3AA3-B714-49EA-BB6D-CAA84501660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46556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3" y="712787"/>
            <a:ext cx="2438192" cy="2494756"/>
          </a:xfrm>
        </p:spPr>
        <p:txBody>
          <a:bodyPr anchor="b"/>
          <a:lstStyle>
            <a:lvl1pPr>
              <a:defRPr sz="22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8"/>
            <a:ext cx="3827086" cy="7598117"/>
          </a:xfrm>
        </p:spPr>
        <p:txBody>
          <a:bodyPr/>
          <a:lstStyle>
            <a:lvl1pPr>
              <a:defRPr sz="2263"/>
            </a:lvl1pPr>
            <a:lvl2pPr>
              <a:defRPr sz="1980"/>
            </a:lvl2pPr>
            <a:lvl3pPr>
              <a:defRPr sz="1697"/>
            </a:lvl3pPr>
            <a:lvl4pPr>
              <a:defRPr sz="1414"/>
            </a:lvl4pPr>
            <a:lvl5pPr>
              <a:defRPr sz="1414"/>
            </a:lvl5pPr>
            <a:lvl6pPr>
              <a:defRPr sz="1414"/>
            </a:lvl6pPr>
            <a:lvl7pPr>
              <a:defRPr sz="1414"/>
            </a:lvl7pPr>
            <a:lvl8pPr>
              <a:defRPr sz="1414"/>
            </a:lvl8pPr>
            <a:lvl9pPr>
              <a:defRPr sz="141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3" y="3207543"/>
            <a:ext cx="2438192" cy="5942372"/>
          </a:xfrm>
        </p:spPr>
        <p:txBody>
          <a:bodyPr/>
          <a:lstStyle>
            <a:lvl1pPr marL="0" indent="0">
              <a:buNone/>
              <a:defRPr sz="1131"/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ED91-88DB-49AE-9C7A-F7A5B10D5036}" type="datetimeFigureOut">
              <a:rPr lang="en-AU" smtClean="0"/>
              <a:t>12/02/2025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3AA3-B714-49EA-BB6D-CAA84501660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6606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3" y="712787"/>
            <a:ext cx="2438192" cy="2494756"/>
          </a:xfrm>
        </p:spPr>
        <p:txBody>
          <a:bodyPr anchor="b"/>
          <a:lstStyle>
            <a:lvl1pPr>
              <a:defRPr sz="22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8"/>
            <a:ext cx="3827086" cy="7598117"/>
          </a:xfrm>
        </p:spPr>
        <p:txBody>
          <a:bodyPr anchor="t"/>
          <a:lstStyle>
            <a:lvl1pPr marL="0" indent="0">
              <a:buNone/>
              <a:defRPr sz="2263"/>
            </a:lvl1pPr>
            <a:lvl2pPr marL="323286" indent="0">
              <a:buNone/>
              <a:defRPr sz="1980"/>
            </a:lvl2pPr>
            <a:lvl3pPr marL="646572" indent="0">
              <a:buNone/>
              <a:defRPr sz="1697"/>
            </a:lvl3pPr>
            <a:lvl4pPr marL="969858" indent="0">
              <a:buNone/>
              <a:defRPr sz="1414"/>
            </a:lvl4pPr>
            <a:lvl5pPr marL="1293144" indent="0">
              <a:buNone/>
              <a:defRPr sz="1414"/>
            </a:lvl5pPr>
            <a:lvl6pPr marL="1616431" indent="0">
              <a:buNone/>
              <a:defRPr sz="1414"/>
            </a:lvl6pPr>
            <a:lvl7pPr marL="1939717" indent="0">
              <a:buNone/>
              <a:defRPr sz="1414"/>
            </a:lvl7pPr>
            <a:lvl8pPr marL="2263003" indent="0">
              <a:buNone/>
              <a:defRPr sz="1414"/>
            </a:lvl8pPr>
            <a:lvl9pPr marL="2586289" indent="0">
              <a:buNone/>
              <a:defRPr sz="141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3" y="3207543"/>
            <a:ext cx="2438192" cy="5942372"/>
          </a:xfrm>
        </p:spPr>
        <p:txBody>
          <a:bodyPr/>
          <a:lstStyle>
            <a:lvl1pPr marL="0" indent="0">
              <a:buNone/>
              <a:defRPr sz="1131"/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ED91-88DB-49AE-9C7A-F7A5B10D5036}" type="datetimeFigureOut">
              <a:rPr lang="en-AU" smtClean="0"/>
              <a:t>12/02/2025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E3AA3-B714-49EA-BB6D-CAA84501660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5146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9" y="569243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9" y="2846201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31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0ED91-88DB-49AE-9C7A-F7A5B10D5036}" type="datetimeFigureOut">
              <a:rPr lang="en-AU" smtClean="0"/>
              <a:t>12/02/2025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4" y="9909731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31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E3AA3-B714-49EA-BB6D-CAA84501660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7369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46572" rtl="0" eaLnBrk="1" latinLnBrk="0" hangingPunct="1">
        <a:lnSpc>
          <a:spcPct val="90000"/>
        </a:lnSpc>
        <a:spcBef>
          <a:spcPct val="0"/>
        </a:spcBef>
        <a:buNone/>
        <a:defRPr sz="31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643" indent="-161643" algn="l" defTabSz="646572" rtl="0" eaLnBrk="1" latinLnBrk="0" hangingPunct="1">
        <a:lnSpc>
          <a:spcPct val="90000"/>
        </a:lnSpc>
        <a:spcBef>
          <a:spcPts val="707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484929" indent="-161643" algn="l" defTabSz="646572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2pPr>
      <a:lvl3pPr marL="808215" indent="-161643" algn="l" defTabSz="646572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4" kern="1200">
          <a:solidFill>
            <a:schemeClr val="tx1"/>
          </a:solidFill>
          <a:latin typeface="+mn-lt"/>
          <a:ea typeface="+mn-ea"/>
          <a:cs typeface="+mn-cs"/>
        </a:defRPr>
      </a:lvl3pPr>
      <a:lvl4pPr marL="1131501" indent="-161643" algn="l" defTabSz="646572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4pPr>
      <a:lvl5pPr marL="1454788" indent="-161643" algn="l" defTabSz="646572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5pPr>
      <a:lvl6pPr marL="1778074" indent="-161643" algn="l" defTabSz="646572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6pPr>
      <a:lvl7pPr marL="2101360" indent="-161643" algn="l" defTabSz="646572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7pPr>
      <a:lvl8pPr marL="2424646" indent="-161643" algn="l" defTabSz="646572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8pPr>
      <a:lvl9pPr marL="2747932" indent="-161643" algn="l" defTabSz="646572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1pPr>
      <a:lvl2pPr marL="323286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2pPr>
      <a:lvl3pPr marL="646572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3pPr>
      <a:lvl4pPr marL="969858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4pPr>
      <a:lvl5pPr marL="1293144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5pPr>
      <a:lvl6pPr marL="1616431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6pPr>
      <a:lvl7pPr marL="1939717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7pPr>
      <a:lvl8pPr marL="2263003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8pPr>
      <a:lvl9pPr marL="2586289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s://www.sut.org/branch/Australia-perth/mentoring/application-for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722E23C-3831-47FA-ABAC-3406C0DA3859}"/>
              </a:ext>
            </a:extLst>
          </p:cNvPr>
          <p:cNvSpPr/>
          <p:nvPr/>
        </p:nvSpPr>
        <p:spPr>
          <a:xfrm>
            <a:off x="635680" y="7935524"/>
            <a:ext cx="25713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2400" b="1" kern="1400" dirty="0">
                <a:solidFill>
                  <a:srgbClr val="FF0000"/>
                </a:solidFill>
                <a:latin typeface="Franklin Gothic Book" panose="020B0503020102020204" pitchFamily="34" charset="0"/>
              </a:rPr>
              <a:t>Next years intake</a:t>
            </a:r>
          </a:p>
          <a:p>
            <a:pPr algn="ctr"/>
            <a:r>
              <a:rPr lang="en-AU" sz="2400" b="1" kern="1400" dirty="0">
                <a:solidFill>
                  <a:srgbClr val="FF0000"/>
                </a:solidFill>
                <a:latin typeface="Franklin Gothic Book" panose="020B0503020102020204" pitchFamily="34" charset="0"/>
              </a:rPr>
              <a:t>opening January 2010!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5B4D16F-F907-45F7-BACC-19097664CE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48587"/>
            <a:ext cx="7559675" cy="2722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A6B4B2-A7CB-49B7-9F72-E7D7E0524B51}"/>
              </a:ext>
            </a:extLst>
          </p:cNvPr>
          <p:cNvSpPr txBox="1"/>
          <p:nvPr/>
        </p:nvSpPr>
        <p:spPr>
          <a:xfrm>
            <a:off x="262425" y="6681419"/>
            <a:ext cx="7297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 u="sng">
                <a:solidFill>
                  <a:srgbClr val="FF0000"/>
                </a:solidFill>
              </a:rPr>
              <a:t>2025 </a:t>
            </a:r>
            <a:r>
              <a:rPr lang="en-AU" sz="3600" b="1" u="sng" dirty="0">
                <a:solidFill>
                  <a:srgbClr val="FF0000"/>
                </a:solidFill>
              </a:rPr>
              <a:t>Applications Now Open!</a:t>
            </a:r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28D47A92-0FD2-45F9-A2D4-DFFE3FF0A3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8878" y="748538"/>
            <a:ext cx="2850701" cy="1900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4997005-C6BB-4116-AA94-0621DC05E3C7}"/>
              </a:ext>
            </a:extLst>
          </p:cNvPr>
          <p:cNvSpPr txBox="1"/>
          <p:nvPr/>
        </p:nvSpPr>
        <p:spPr>
          <a:xfrm>
            <a:off x="980383" y="95581"/>
            <a:ext cx="559890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AU" sz="3000" b="1" u="sng" dirty="0"/>
              <a:t>Industry Mentoring Program 2025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189333-2CAA-426D-8680-7E952FAE27A1}"/>
              </a:ext>
            </a:extLst>
          </p:cNvPr>
          <p:cNvSpPr txBox="1"/>
          <p:nvPr/>
        </p:nvSpPr>
        <p:spPr>
          <a:xfrm>
            <a:off x="152400" y="827980"/>
            <a:ext cx="4885765" cy="129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b="1" u="sng" dirty="0"/>
              <a:t>Eight industry societies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/>
              <a:t>Events </a:t>
            </a:r>
            <a:r>
              <a:rPr lang="en-AU" dirty="0"/>
              <a:t>throughout the year focus on networking, communication and leadership skills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AACE67-0845-4C96-A0F8-19645D1BF10E}"/>
              </a:ext>
            </a:extLst>
          </p:cNvPr>
          <p:cNvSpPr/>
          <p:nvPr/>
        </p:nvSpPr>
        <p:spPr>
          <a:xfrm>
            <a:off x="-59701" y="7353765"/>
            <a:ext cx="79415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36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Click Here to Apply</a:t>
            </a:r>
            <a:endParaRPr lang="en-AU" sz="3600" b="1" dirty="0">
              <a:solidFill>
                <a:srgbClr val="FF0000"/>
              </a:solidFill>
            </a:endParaRPr>
          </a:p>
        </p:txBody>
      </p:sp>
      <p:pic>
        <p:nvPicPr>
          <p:cNvPr id="9" name="Picture 8" descr="A group of logos and symbols&#10;&#10;AI-generated content may be incorrect.">
            <a:extLst>
              <a:ext uri="{FF2B5EF4-FFF2-40B4-BE49-F238E27FC236}">
                <a16:creationId xmlns:a16="http://schemas.microsoft.com/office/drawing/2014/main" id="{4CD9F958-63FC-30E1-5D64-D5F8143C299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249" y="2754723"/>
            <a:ext cx="5185599" cy="388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898895"/>
      </p:ext>
    </p:extLst>
  </p:cSld>
  <p:clrMapOvr>
    <a:masterClrMapping/>
  </p:clrMapOvr>
</p:sld>
</file>

<file path=ppt/theme/theme1.xml><?xml version="1.0" encoding="utf-8"?>
<a:theme xmlns:a="http://schemas.openxmlformats.org/drawingml/2006/main" name="SUT template portrait NEW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941C74EB-19CA-45DB-8996-363469401521}" vid="{27E3CDBF-678C-4B59-8BFA-4D774D078B9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0FCD12E2CB6042B05512370411A1EC" ma:contentTypeVersion="13" ma:contentTypeDescription="Create a new document." ma:contentTypeScope="" ma:versionID="787abae8fd748b7d0d0dcd7e45f3b9ea">
  <xsd:schema xmlns:xsd="http://www.w3.org/2001/XMLSchema" xmlns:xs="http://www.w3.org/2001/XMLSchema" xmlns:p="http://schemas.microsoft.com/office/2006/metadata/properties" xmlns:ns3="a837ed2a-bed7-44e4-926f-7938fe7ac840" xmlns:ns4="88cc9d81-ff83-4e6a-807f-d6e8d17b6282" targetNamespace="http://schemas.microsoft.com/office/2006/metadata/properties" ma:root="true" ma:fieldsID="7d8ce2e399740909ff2768e26b00bb81" ns3:_="" ns4:_="">
    <xsd:import namespace="a837ed2a-bed7-44e4-926f-7938fe7ac840"/>
    <xsd:import namespace="88cc9d81-ff83-4e6a-807f-d6e8d17b628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37ed2a-bed7-44e4-926f-7938fe7ac8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cc9d81-ff83-4e6a-807f-d6e8d17b628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03FAD0-E56C-4BA3-BD30-3A130451BE5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3182D0-5AD7-4573-A450-16611BF4412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97B323E-2CDF-4AB2-80AF-DE43C161AC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37ed2a-bed7-44e4-926f-7938fe7ac840"/>
    <ds:schemaRef ds:uri="88cc9d81-ff83-4e6a-807f-d6e8d17b62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SUT template portrait NEW</Template>
  <TotalTime>420</TotalTime>
  <Words>35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Franklin Gothic Book</vt:lpstr>
      <vt:lpstr>SUT template portrait NEW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Claire Van Poecke</cp:lastModifiedBy>
  <cp:revision>111</cp:revision>
  <cp:lastPrinted>2019-08-22T02:15:43Z</cp:lastPrinted>
  <dcterms:created xsi:type="dcterms:W3CDTF">2016-01-29T07:49:58Z</dcterms:created>
  <dcterms:modified xsi:type="dcterms:W3CDTF">2025-02-12T04:12:31Z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0x0101004A0FCD12E2CB6042B05512370411A1EC</vt:lpwstr>
  </property>
</Properties>
</file>