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6" r:id="rId2"/>
  </p:sldIdLst>
  <p:sldSz cx="6858000" cy="96980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7E9"/>
    <a:srgbClr val="146975"/>
    <a:srgbClr val="011C6C"/>
    <a:srgbClr val="0E4A52"/>
    <a:srgbClr val="21262C"/>
    <a:srgbClr val="03788B"/>
    <a:srgbClr val="4DA3B1"/>
    <a:srgbClr val="891C20"/>
    <a:srgbClr val="AB2328"/>
    <a:srgbClr val="2123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9BC5FB-4633-4D54-9A53-9A3DFFCA9CC5}" v="1" dt="2024-11-18T07:53:05.0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98" autoAdjust="0"/>
    <p:restoredTop sz="94660"/>
  </p:normalViewPr>
  <p:slideViewPr>
    <p:cSldViewPr snapToGrid="0">
      <p:cViewPr>
        <p:scale>
          <a:sx n="400" d="100"/>
          <a:sy n="400" d="100"/>
        </p:scale>
        <p:origin x="538" y="-149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umana, Nicole" userId="06daf556-ccaf-45c8-82b4-ea1f46e772ed" providerId="ADAL" clId="{E89BC5FB-4633-4D54-9A53-9A3DFFCA9CC5}"/>
    <pc:docChg chg="undo custSel delSld modSld">
      <pc:chgData name="Fiumana, Nicole" userId="06daf556-ccaf-45c8-82b4-ea1f46e772ed" providerId="ADAL" clId="{E89BC5FB-4633-4D54-9A53-9A3DFFCA9CC5}" dt="2024-11-18T07:54:33.633" v="19" actId="207"/>
      <pc:docMkLst>
        <pc:docMk/>
      </pc:docMkLst>
      <pc:sldChg chg="del">
        <pc:chgData name="Fiumana, Nicole" userId="06daf556-ccaf-45c8-82b4-ea1f46e772ed" providerId="ADAL" clId="{E89BC5FB-4633-4D54-9A53-9A3DFFCA9CC5}" dt="2024-11-18T02:02:37.544" v="0" actId="2696"/>
        <pc:sldMkLst>
          <pc:docMk/>
          <pc:sldMk cId="3411809059" sldId="262"/>
        </pc:sldMkLst>
      </pc:sldChg>
      <pc:sldChg chg="del">
        <pc:chgData name="Fiumana, Nicole" userId="06daf556-ccaf-45c8-82b4-ea1f46e772ed" providerId="ADAL" clId="{E89BC5FB-4633-4D54-9A53-9A3DFFCA9CC5}" dt="2024-11-18T02:02:37.544" v="0" actId="2696"/>
        <pc:sldMkLst>
          <pc:docMk/>
          <pc:sldMk cId="1565707594" sldId="263"/>
        </pc:sldMkLst>
      </pc:sldChg>
      <pc:sldChg chg="del">
        <pc:chgData name="Fiumana, Nicole" userId="06daf556-ccaf-45c8-82b4-ea1f46e772ed" providerId="ADAL" clId="{E89BC5FB-4633-4D54-9A53-9A3DFFCA9CC5}" dt="2024-11-18T02:02:37.544" v="0" actId="2696"/>
        <pc:sldMkLst>
          <pc:docMk/>
          <pc:sldMk cId="1514009971" sldId="264"/>
        </pc:sldMkLst>
      </pc:sldChg>
      <pc:sldChg chg="del">
        <pc:chgData name="Fiumana, Nicole" userId="06daf556-ccaf-45c8-82b4-ea1f46e772ed" providerId="ADAL" clId="{E89BC5FB-4633-4D54-9A53-9A3DFFCA9CC5}" dt="2024-11-18T02:02:37.544" v="0" actId="2696"/>
        <pc:sldMkLst>
          <pc:docMk/>
          <pc:sldMk cId="3960021310" sldId="265"/>
        </pc:sldMkLst>
      </pc:sldChg>
      <pc:sldChg chg="addSp delSp modSp mod">
        <pc:chgData name="Fiumana, Nicole" userId="06daf556-ccaf-45c8-82b4-ea1f46e772ed" providerId="ADAL" clId="{E89BC5FB-4633-4D54-9A53-9A3DFFCA9CC5}" dt="2024-11-18T07:54:33.633" v="19" actId="207"/>
        <pc:sldMkLst>
          <pc:docMk/>
          <pc:sldMk cId="1742257170" sldId="266"/>
        </pc:sldMkLst>
        <pc:spChg chg="mod">
          <ac:chgData name="Fiumana, Nicole" userId="06daf556-ccaf-45c8-82b4-ea1f46e772ed" providerId="ADAL" clId="{E89BC5FB-4633-4D54-9A53-9A3DFFCA9CC5}" dt="2024-11-18T07:54:33.633" v="19" actId="207"/>
          <ac:spMkLst>
            <pc:docMk/>
            <pc:sldMk cId="1742257170" sldId="266"/>
            <ac:spMk id="22" creationId="{A411650D-23DC-5CFC-EA8A-0BD13848A5BF}"/>
          </ac:spMkLst>
        </pc:spChg>
        <pc:picChg chg="add del mod ord modCrop">
          <ac:chgData name="Fiumana, Nicole" userId="06daf556-ccaf-45c8-82b4-ea1f46e772ed" providerId="ADAL" clId="{E89BC5FB-4633-4D54-9A53-9A3DFFCA9CC5}" dt="2024-11-18T07:54:25.057" v="18" actId="732"/>
          <ac:picMkLst>
            <pc:docMk/>
            <pc:sldMk cId="1742257170" sldId="266"/>
            <ac:picMk id="10" creationId="{59F4F150-5133-03B4-B0E0-FE1290C96F8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87156"/>
            <a:ext cx="5829300" cy="3376354"/>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093716"/>
            <a:ext cx="5143500" cy="234144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615430-6457-44D5-B23A-AB7A4515DD7D}" type="datetimeFigureOut">
              <a:rPr lang="en-AU" smtClean="0"/>
              <a:t>18/11/2024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7E5C16C-8A7C-4987-8A05-86A583965FD9}" type="slidenum">
              <a:rPr lang="en-AU" smtClean="0"/>
              <a:t>‹#›</a:t>
            </a:fld>
            <a:endParaRPr lang="en-AU"/>
          </a:p>
        </p:txBody>
      </p:sp>
    </p:spTree>
    <p:extLst>
      <p:ext uri="{BB962C8B-B14F-4D97-AF65-F5344CB8AC3E}">
        <p14:creationId xmlns:p14="http://schemas.microsoft.com/office/powerpoint/2010/main" val="195777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615430-6457-44D5-B23A-AB7A4515DD7D}" type="datetimeFigureOut">
              <a:rPr lang="en-AU" smtClean="0"/>
              <a:t>18/11/2024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7E5C16C-8A7C-4987-8A05-86A583965FD9}" type="slidenum">
              <a:rPr lang="en-AU" smtClean="0"/>
              <a:t>‹#›</a:t>
            </a:fld>
            <a:endParaRPr lang="en-AU"/>
          </a:p>
        </p:txBody>
      </p:sp>
    </p:spTree>
    <p:extLst>
      <p:ext uri="{BB962C8B-B14F-4D97-AF65-F5344CB8AC3E}">
        <p14:creationId xmlns:p14="http://schemas.microsoft.com/office/powerpoint/2010/main" val="31371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16331"/>
            <a:ext cx="1478756" cy="82186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16331"/>
            <a:ext cx="4350544" cy="82186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615430-6457-44D5-B23A-AB7A4515DD7D}" type="datetimeFigureOut">
              <a:rPr lang="en-AU" smtClean="0"/>
              <a:t>18/11/2024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7E5C16C-8A7C-4987-8A05-86A583965FD9}" type="slidenum">
              <a:rPr lang="en-AU" smtClean="0"/>
              <a:t>‹#›</a:t>
            </a:fld>
            <a:endParaRPr lang="en-AU"/>
          </a:p>
        </p:txBody>
      </p:sp>
    </p:spTree>
    <p:extLst>
      <p:ext uri="{BB962C8B-B14F-4D97-AF65-F5344CB8AC3E}">
        <p14:creationId xmlns:p14="http://schemas.microsoft.com/office/powerpoint/2010/main" val="3701396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615430-6457-44D5-B23A-AB7A4515DD7D}" type="datetimeFigureOut">
              <a:rPr lang="en-AU" smtClean="0"/>
              <a:t>18/11/2024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7E5C16C-8A7C-4987-8A05-86A583965FD9}" type="slidenum">
              <a:rPr lang="en-AU" smtClean="0"/>
              <a:t>‹#›</a:t>
            </a:fld>
            <a:endParaRPr lang="en-AU"/>
          </a:p>
        </p:txBody>
      </p:sp>
    </p:spTree>
    <p:extLst>
      <p:ext uri="{BB962C8B-B14F-4D97-AF65-F5344CB8AC3E}">
        <p14:creationId xmlns:p14="http://schemas.microsoft.com/office/powerpoint/2010/main" val="2607607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17777"/>
            <a:ext cx="5915025" cy="4034114"/>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490056"/>
            <a:ext cx="5915025" cy="2121445"/>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15430-6457-44D5-B23A-AB7A4515DD7D}" type="datetimeFigureOut">
              <a:rPr lang="en-AU" smtClean="0"/>
              <a:t>18/11/2024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7E5C16C-8A7C-4987-8A05-86A583965FD9}" type="slidenum">
              <a:rPr lang="en-AU" smtClean="0"/>
              <a:t>‹#›</a:t>
            </a:fld>
            <a:endParaRPr lang="en-AU"/>
          </a:p>
        </p:txBody>
      </p:sp>
    </p:spTree>
    <p:extLst>
      <p:ext uri="{BB962C8B-B14F-4D97-AF65-F5344CB8AC3E}">
        <p14:creationId xmlns:p14="http://schemas.microsoft.com/office/powerpoint/2010/main" val="1025962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581654"/>
            <a:ext cx="2914650" cy="6153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581654"/>
            <a:ext cx="2914650" cy="6153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615430-6457-44D5-B23A-AB7A4515DD7D}" type="datetimeFigureOut">
              <a:rPr lang="en-AU" smtClean="0"/>
              <a:t>18/11/2024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7E5C16C-8A7C-4987-8A05-86A583965FD9}" type="slidenum">
              <a:rPr lang="en-AU" smtClean="0"/>
              <a:t>‹#›</a:t>
            </a:fld>
            <a:endParaRPr lang="en-AU"/>
          </a:p>
        </p:txBody>
      </p:sp>
    </p:spTree>
    <p:extLst>
      <p:ext uri="{BB962C8B-B14F-4D97-AF65-F5344CB8AC3E}">
        <p14:creationId xmlns:p14="http://schemas.microsoft.com/office/powerpoint/2010/main" val="4222779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16333"/>
            <a:ext cx="5915025" cy="187450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377367"/>
            <a:ext cx="2901255" cy="11651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542478"/>
            <a:ext cx="2901255" cy="52104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377367"/>
            <a:ext cx="2915543" cy="11651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542478"/>
            <a:ext cx="2915543" cy="52104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615430-6457-44D5-B23A-AB7A4515DD7D}" type="datetimeFigureOut">
              <a:rPr lang="en-AU" smtClean="0"/>
              <a:t>18/11/2024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7E5C16C-8A7C-4987-8A05-86A583965FD9}" type="slidenum">
              <a:rPr lang="en-AU" smtClean="0"/>
              <a:t>‹#›</a:t>
            </a:fld>
            <a:endParaRPr lang="en-AU"/>
          </a:p>
        </p:txBody>
      </p:sp>
    </p:spTree>
    <p:extLst>
      <p:ext uri="{BB962C8B-B14F-4D97-AF65-F5344CB8AC3E}">
        <p14:creationId xmlns:p14="http://schemas.microsoft.com/office/powerpoint/2010/main" val="33086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615430-6457-44D5-B23A-AB7A4515DD7D}" type="datetimeFigureOut">
              <a:rPr lang="en-AU" smtClean="0"/>
              <a:t>18/11/2024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7E5C16C-8A7C-4987-8A05-86A583965FD9}" type="slidenum">
              <a:rPr lang="en-AU" smtClean="0"/>
              <a:t>‹#›</a:t>
            </a:fld>
            <a:endParaRPr lang="en-AU"/>
          </a:p>
        </p:txBody>
      </p:sp>
    </p:spTree>
    <p:extLst>
      <p:ext uri="{BB962C8B-B14F-4D97-AF65-F5344CB8AC3E}">
        <p14:creationId xmlns:p14="http://schemas.microsoft.com/office/powerpoint/2010/main" val="3591161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15430-6457-44D5-B23A-AB7A4515DD7D}" type="datetimeFigureOut">
              <a:rPr lang="en-AU" smtClean="0"/>
              <a:t>18/11/2024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7E5C16C-8A7C-4987-8A05-86A583965FD9}" type="slidenum">
              <a:rPr lang="en-AU" smtClean="0"/>
              <a:t>‹#›</a:t>
            </a:fld>
            <a:endParaRPr lang="en-AU"/>
          </a:p>
        </p:txBody>
      </p:sp>
    </p:spTree>
    <p:extLst>
      <p:ext uri="{BB962C8B-B14F-4D97-AF65-F5344CB8AC3E}">
        <p14:creationId xmlns:p14="http://schemas.microsoft.com/office/powerpoint/2010/main" val="1736881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6536"/>
            <a:ext cx="2211884" cy="2262876"/>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96340"/>
            <a:ext cx="3471863" cy="689189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09411"/>
            <a:ext cx="2211884" cy="539004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6615430-6457-44D5-B23A-AB7A4515DD7D}" type="datetimeFigureOut">
              <a:rPr lang="en-AU" smtClean="0"/>
              <a:t>18/11/2024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7E5C16C-8A7C-4987-8A05-86A583965FD9}" type="slidenum">
              <a:rPr lang="en-AU" smtClean="0"/>
              <a:t>‹#›</a:t>
            </a:fld>
            <a:endParaRPr lang="en-AU"/>
          </a:p>
        </p:txBody>
      </p:sp>
    </p:spTree>
    <p:extLst>
      <p:ext uri="{BB962C8B-B14F-4D97-AF65-F5344CB8AC3E}">
        <p14:creationId xmlns:p14="http://schemas.microsoft.com/office/powerpoint/2010/main" val="145942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6536"/>
            <a:ext cx="2211884" cy="226287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96340"/>
            <a:ext cx="3471863" cy="689189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09411"/>
            <a:ext cx="2211884" cy="539004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6615430-6457-44D5-B23A-AB7A4515DD7D}" type="datetimeFigureOut">
              <a:rPr lang="en-AU" smtClean="0"/>
              <a:t>18/11/2024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7E5C16C-8A7C-4987-8A05-86A583965FD9}" type="slidenum">
              <a:rPr lang="en-AU" smtClean="0"/>
              <a:t>‹#›</a:t>
            </a:fld>
            <a:endParaRPr lang="en-AU"/>
          </a:p>
        </p:txBody>
      </p:sp>
    </p:spTree>
    <p:extLst>
      <p:ext uri="{BB962C8B-B14F-4D97-AF65-F5344CB8AC3E}">
        <p14:creationId xmlns:p14="http://schemas.microsoft.com/office/powerpoint/2010/main" val="1121709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16333"/>
            <a:ext cx="5915025" cy="18745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581654"/>
            <a:ext cx="5915025" cy="6153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988646"/>
            <a:ext cx="1543050" cy="516331"/>
          </a:xfrm>
          <a:prstGeom prst="rect">
            <a:avLst/>
          </a:prstGeom>
        </p:spPr>
        <p:txBody>
          <a:bodyPr vert="horz" lIns="91440" tIns="45720" rIns="91440" bIns="45720" rtlCol="0" anchor="ctr"/>
          <a:lstStyle>
            <a:lvl1pPr algn="l">
              <a:defRPr sz="900">
                <a:solidFill>
                  <a:schemeClr val="tx1">
                    <a:tint val="75000"/>
                  </a:schemeClr>
                </a:solidFill>
              </a:defRPr>
            </a:lvl1pPr>
          </a:lstStyle>
          <a:p>
            <a:fld id="{86615430-6457-44D5-B23A-AB7A4515DD7D}" type="datetimeFigureOut">
              <a:rPr lang="en-AU" smtClean="0"/>
              <a:t>18/11/2024</a:t>
            </a:fld>
            <a:endParaRPr lang="en-AU"/>
          </a:p>
        </p:txBody>
      </p:sp>
      <p:sp>
        <p:nvSpPr>
          <p:cNvPr id="5" name="Footer Placeholder 4"/>
          <p:cNvSpPr>
            <a:spLocks noGrp="1"/>
          </p:cNvSpPr>
          <p:nvPr>
            <p:ph type="ftr" sz="quarter" idx="3"/>
          </p:nvPr>
        </p:nvSpPr>
        <p:spPr>
          <a:xfrm>
            <a:off x="2271713" y="8988646"/>
            <a:ext cx="2314575" cy="51633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8988646"/>
            <a:ext cx="1543050" cy="516331"/>
          </a:xfrm>
          <a:prstGeom prst="rect">
            <a:avLst/>
          </a:prstGeom>
        </p:spPr>
        <p:txBody>
          <a:bodyPr vert="horz" lIns="91440" tIns="45720" rIns="91440" bIns="45720" rtlCol="0" anchor="ctr"/>
          <a:lstStyle>
            <a:lvl1pPr algn="r">
              <a:defRPr sz="900">
                <a:solidFill>
                  <a:schemeClr val="tx1">
                    <a:tint val="75000"/>
                  </a:schemeClr>
                </a:solidFill>
              </a:defRPr>
            </a:lvl1pPr>
          </a:lstStyle>
          <a:p>
            <a:fld id="{27E5C16C-8A7C-4987-8A05-86A583965FD9}" type="slidenum">
              <a:rPr lang="en-AU" smtClean="0"/>
              <a:t>‹#›</a:t>
            </a:fld>
            <a:endParaRPr lang="en-AU"/>
          </a:p>
        </p:txBody>
      </p:sp>
    </p:spTree>
    <p:extLst>
      <p:ext uri="{BB962C8B-B14F-4D97-AF65-F5344CB8AC3E}">
        <p14:creationId xmlns:p14="http://schemas.microsoft.com/office/powerpoint/2010/main" val="26155437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hyperlink" Target="https://www.eventbrite.com.au/e/osigp-prize-2024-award-ceremony-tickets-1075401628219?aff=oddtdtcreator"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9B8AEAE-D552-3E84-84AE-4682E5D9E8B3}"/>
              </a:ext>
            </a:extLst>
          </p:cNvPr>
          <p:cNvSpPr txBox="1"/>
          <p:nvPr/>
        </p:nvSpPr>
        <p:spPr>
          <a:xfrm>
            <a:off x="0" y="2993468"/>
            <a:ext cx="6858000" cy="4544208"/>
          </a:xfrm>
          <a:prstGeom prst="rect">
            <a:avLst/>
          </a:prstGeom>
          <a:solidFill>
            <a:srgbClr val="2C95A3">
              <a:alpha val="85000"/>
            </a:srgbClr>
          </a:solidFill>
        </p:spPr>
        <p:txBody>
          <a:bodyPr wrap="square">
            <a:noAutofit/>
          </a:bodyPr>
          <a:lstStyle>
            <a:defPPr>
              <a:defRPr lang="en-US"/>
            </a:defPPr>
            <a:lvl1pPr>
              <a:defRPr b="1">
                <a:solidFill>
                  <a:schemeClr val="bg1"/>
                </a:solidFill>
                <a:latin typeface="Calibri" panose="020F0502020204030204" pitchFamily="34" charset="0"/>
                <a:ea typeface="Times New Roman" panose="02020603050405020304" pitchFamily="18" charset="0"/>
              </a:defRPr>
            </a:lvl1pPr>
          </a:lstStyle>
          <a:p>
            <a:pPr lvl="4">
              <a:spcAft>
                <a:spcPts val="400"/>
              </a:spcAft>
            </a:pPr>
            <a:endParaRPr lang="en-AU" sz="1600" b="0" dirty="0">
              <a:solidFill>
                <a:schemeClr val="bg1"/>
              </a:solidFill>
              <a:latin typeface="Segoe UI" panose="020B0502040204020203" pitchFamily="34" charset="0"/>
              <a:cs typeface="Segoe UI" panose="020B0502040204020203" pitchFamily="34" charset="0"/>
            </a:endParaRPr>
          </a:p>
          <a:p>
            <a:endParaRPr lang="en-AU" sz="1600" b="0" dirty="0">
              <a:latin typeface="Segoe UI" panose="020B0502040204020203" pitchFamily="34" charset="0"/>
              <a:cs typeface="Segoe UI" panose="020B0502040204020203" pitchFamily="34" charset="0"/>
            </a:endParaRPr>
          </a:p>
          <a:p>
            <a:pPr lvl="4"/>
            <a:endParaRPr lang="en-AU" sz="2000" b="1" dirty="0">
              <a:solidFill>
                <a:srgbClr val="21262C"/>
              </a:solidFill>
              <a:latin typeface="Segoe UI" panose="020B0502040204020203" pitchFamily="34" charset="0"/>
              <a:cs typeface="Segoe UI" panose="020B0502040204020203" pitchFamily="34" charset="0"/>
            </a:endParaRPr>
          </a:p>
          <a:p>
            <a:pPr lvl="4"/>
            <a:endParaRPr lang="en-AU" sz="2000" b="1" dirty="0">
              <a:solidFill>
                <a:srgbClr val="21262C"/>
              </a:solidFill>
              <a:latin typeface="Segoe UI" panose="020B0502040204020203" pitchFamily="34" charset="0"/>
              <a:cs typeface="Segoe UI" panose="020B0502040204020203" pitchFamily="34" charset="0"/>
            </a:endParaRPr>
          </a:p>
          <a:p>
            <a:pPr lvl="4"/>
            <a:endParaRPr lang="en-AU" sz="2000" b="1" dirty="0">
              <a:solidFill>
                <a:srgbClr val="21262C"/>
              </a:solidFill>
              <a:latin typeface="Segoe UI" panose="020B0502040204020203" pitchFamily="34" charset="0"/>
              <a:cs typeface="Segoe UI" panose="020B0502040204020203" pitchFamily="34" charset="0"/>
            </a:endParaRPr>
          </a:p>
          <a:p>
            <a:pPr lvl="4"/>
            <a:endParaRPr lang="en-AU" sz="2000" b="1" dirty="0">
              <a:solidFill>
                <a:srgbClr val="21262C"/>
              </a:solidFill>
              <a:latin typeface="Segoe UI" panose="020B0502040204020203" pitchFamily="34" charset="0"/>
              <a:cs typeface="Segoe UI" panose="020B0502040204020203" pitchFamily="34" charset="0"/>
            </a:endParaRPr>
          </a:p>
          <a:p>
            <a:pPr lvl="4">
              <a:spcAft>
                <a:spcPts val="400"/>
              </a:spcAft>
            </a:pPr>
            <a:endParaRPr lang="en-AU" sz="1600" dirty="0">
              <a:solidFill>
                <a:schemeClr val="bg1"/>
              </a:solidFill>
              <a:latin typeface="Segoe UI" panose="020B0502040204020203" pitchFamily="34" charset="0"/>
              <a:cs typeface="Segoe UI" panose="020B0502040204020203" pitchFamily="34" charset="0"/>
            </a:endParaRPr>
          </a:p>
          <a:p>
            <a:endParaRPr lang="en-AU" sz="1600" b="0" dirty="0">
              <a:latin typeface="Segoe UI" panose="020B0502040204020203" pitchFamily="34" charset="0"/>
              <a:cs typeface="Segoe UI" panose="020B0502040204020203" pitchFamily="34" charset="0"/>
            </a:endParaRPr>
          </a:p>
          <a:p>
            <a:endParaRPr lang="en-AU" sz="1600" b="0" dirty="0">
              <a:latin typeface="Segoe UI" panose="020B0502040204020203" pitchFamily="34" charset="0"/>
              <a:cs typeface="Segoe UI" panose="020B0502040204020203" pitchFamily="34" charset="0"/>
            </a:endParaRPr>
          </a:p>
          <a:p>
            <a:endParaRPr lang="en-US" dirty="0"/>
          </a:p>
        </p:txBody>
      </p:sp>
      <p:pic>
        <p:nvPicPr>
          <p:cNvPr id="3" name="Picture 2" descr="A big wave forming in the ocean">
            <a:extLst>
              <a:ext uri="{FF2B5EF4-FFF2-40B4-BE49-F238E27FC236}">
                <a16:creationId xmlns:a16="http://schemas.microsoft.com/office/drawing/2014/main" id="{53FC8252-FFCD-29BA-DE3B-6CAD34A228FA}"/>
              </a:ext>
            </a:extLst>
          </p:cNvPr>
          <p:cNvPicPr>
            <a:picLocks noChangeAspect="1"/>
          </p:cNvPicPr>
          <p:nvPr/>
        </p:nvPicPr>
        <p:blipFill rotWithShape="1">
          <a:blip r:embed="rId2">
            <a:extLst>
              <a:ext uri="{28A0092B-C50C-407E-A947-70E740481C1C}">
                <a14:useLocalDpi xmlns:a14="http://schemas.microsoft.com/office/drawing/2010/main" val="0"/>
              </a:ext>
            </a:extLst>
          </a:blip>
          <a:srcRect l="17546" r="17229"/>
          <a:stretch/>
        </p:blipFill>
        <p:spPr>
          <a:xfrm rot="5400000">
            <a:off x="1918009" y="-1918011"/>
            <a:ext cx="3021980" cy="6858002"/>
          </a:xfrm>
          <a:prstGeom prst="rect">
            <a:avLst/>
          </a:prstGeom>
        </p:spPr>
      </p:pic>
      <p:pic>
        <p:nvPicPr>
          <p:cNvPr id="4" name="Picture 3">
            <a:extLst>
              <a:ext uri="{FF2B5EF4-FFF2-40B4-BE49-F238E27FC236}">
                <a16:creationId xmlns:a16="http://schemas.microsoft.com/office/drawing/2014/main" id="{A7CBC6D6-D785-0663-FF08-CC984A10C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112259"/>
            <a:ext cx="1113989" cy="943661"/>
          </a:xfrm>
          <a:prstGeom prst="rect">
            <a:avLst/>
          </a:prstGeom>
        </p:spPr>
      </p:pic>
      <p:pic>
        <p:nvPicPr>
          <p:cNvPr id="5" name="Picture 4">
            <a:extLst>
              <a:ext uri="{FF2B5EF4-FFF2-40B4-BE49-F238E27FC236}">
                <a16:creationId xmlns:a16="http://schemas.microsoft.com/office/drawing/2014/main" id="{AE248AFD-E29F-0B30-781F-395DBC47A4F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019934" y="321920"/>
            <a:ext cx="1500394" cy="712143"/>
          </a:xfrm>
          <a:prstGeom prst="rect">
            <a:avLst/>
          </a:prstGeom>
        </p:spPr>
      </p:pic>
      <p:sp>
        <p:nvSpPr>
          <p:cNvPr id="6" name="Rectangle 11">
            <a:extLst>
              <a:ext uri="{FF2B5EF4-FFF2-40B4-BE49-F238E27FC236}">
                <a16:creationId xmlns:a16="http://schemas.microsoft.com/office/drawing/2014/main" id="{B7F79E96-FFE9-86E8-84B0-3DC0398E4E60}"/>
              </a:ext>
            </a:extLst>
          </p:cNvPr>
          <p:cNvSpPr>
            <a:spLocks noChangeArrowheads="1"/>
          </p:cNvSpPr>
          <p:nvPr/>
        </p:nvSpPr>
        <p:spPr bwMode="auto">
          <a:xfrm>
            <a:off x="4548217" y="30264"/>
            <a:ext cx="2489878" cy="25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529" tIns="41765" rIns="83529" bIns="41765">
            <a:spAutoFit/>
          </a:bodyPr>
          <a:lstStyle>
            <a:lvl1pPr>
              <a:defRPr sz="1900">
                <a:solidFill>
                  <a:schemeClr val="tx1"/>
                </a:solidFill>
                <a:latin typeface="Calibri" panose="020F0502020204030204" pitchFamily="34" charset="0"/>
                <a:cs typeface="Arial" panose="020B0604020202020204" pitchFamily="34" charset="0"/>
              </a:defRPr>
            </a:lvl1pPr>
            <a:lvl2pPr marL="742950" indent="-285750">
              <a:defRPr sz="1900">
                <a:solidFill>
                  <a:schemeClr val="tx1"/>
                </a:solidFill>
                <a:latin typeface="Calibri" panose="020F0502020204030204" pitchFamily="34" charset="0"/>
                <a:cs typeface="Arial" panose="020B0604020202020204" pitchFamily="34" charset="0"/>
              </a:defRPr>
            </a:lvl2pPr>
            <a:lvl3pPr marL="1143000" indent="-228600">
              <a:defRPr sz="1900">
                <a:solidFill>
                  <a:schemeClr val="tx1"/>
                </a:solidFill>
                <a:latin typeface="Calibri" panose="020F0502020204030204" pitchFamily="34" charset="0"/>
                <a:cs typeface="Arial" panose="020B0604020202020204" pitchFamily="34" charset="0"/>
              </a:defRPr>
            </a:lvl3pPr>
            <a:lvl4pPr marL="1600200" indent="-228600">
              <a:defRPr sz="1900">
                <a:solidFill>
                  <a:schemeClr val="tx1"/>
                </a:solidFill>
                <a:latin typeface="Calibri" panose="020F0502020204030204" pitchFamily="34" charset="0"/>
                <a:cs typeface="Arial" panose="020B0604020202020204" pitchFamily="34" charset="0"/>
              </a:defRPr>
            </a:lvl4pPr>
            <a:lvl5pPr marL="2057400" indent="-228600">
              <a:defRPr sz="1900">
                <a:solidFill>
                  <a:schemeClr val="tx1"/>
                </a:solidFill>
                <a:latin typeface="Calibri" panose="020F0502020204030204" pitchFamily="34" charset="0"/>
                <a:cs typeface="Arial" panose="020B0604020202020204" pitchFamily="34" charset="0"/>
              </a:defRPr>
            </a:lvl5pPr>
            <a:lvl6pPr marL="2514600" indent="-228600" defTabSz="99536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6pPr>
            <a:lvl7pPr marL="2971800" indent="-228600" defTabSz="99536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7pPr>
            <a:lvl8pPr marL="3429000" indent="-228600" defTabSz="99536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8pPr>
            <a:lvl9pPr marL="3886200" indent="-228600" defTabSz="99536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9pPr>
          </a:lstStyle>
          <a:p>
            <a:pPr eaLnBrk="1" hangingPunct="1"/>
            <a:r>
              <a:rPr lang="en-AU" altLang="en-US" sz="1100" b="1" dirty="0">
                <a:solidFill>
                  <a:schemeClr val="bg1"/>
                </a:solidFill>
                <a:latin typeface="Arial" panose="020B0604020202020204" pitchFamily="34" charset="0"/>
              </a:rPr>
              <a:t>Thank you to our event sponsor: </a:t>
            </a:r>
          </a:p>
        </p:txBody>
      </p:sp>
      <p:sp>
        <p:nvSpPr>
          <p:cNvPr id="7" name="TextBox 6">
            <a:extLst>
              <a:ext uri="{FF2B5EF4-FFF2-40B4-BE49-F238E27FC236}">
                <a16:creationId xmlns:a16="http://schemas.microsoft.com/office/drawing/2014/main" id="{067FD764-1CF3-1581-1858-4BD808AE9447}"/>
              </a:ext>
            </a:extLst>
          </p:cNvPr>
          <p:cNvSpPr txBox="1">
            <a:spLocks noChangeArrowheads="1"/>
          </p:cNvSpPr>
          <p:nvPr/>
        </p:nvSpPr>
        <p:spPr bwMode="auto">
          <a:xfrm>
            <a:off x="43468" y="1492325"/>
            <a:ext cx="7009667"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a:solidFill>
                  <a:schemeClr val="tx1"/>
                </a:solidFill>
                <a:latin typeface="Calibri" panose="020F0502020204030204" pitchFamily="34" charset="0"/>
                <a:cs typeface="Arial" panose="020B0604020202020204" pitchFamily="34" charset="0"/>
              </a:defRPr>
            </a:lvl1pPr>
            <a:lvl2pPr marL="742950" indent="-285750">
              <a:defRPr sz="1900">
                <a:solidFill>
                  <a:schemeClr val="tx1"/>
                </a:solidFill>
                <a:latin typeface="Calibri" panose="020F0502020204030204" pitchFamily="34" charset="0"/>
                <a:cs typeface="Arial" panose="020B0604020202020204" pitchFamily="34" charset="0"/>
              </a:defRPr>
            </a:lvl2pPr>
            <a:lvl3pPr marL="1143000" indent="-228600">
              <a:defRPr sz="1900">
                <a:solidFill>
                  <a:schemeClr val="tx1"/>
                </a:solidFill>
                <a:latin typeface="Calibri" panose="020F0502020204030204" pitchFamily="34" charset="0"/>
                <a:cs typeface="Arial" panose="020B0604020202020204" pitchFamily="34" charset="0"/>
              </a:defRPr>
            </a:lvl3pPr>
            <a:lvl4pPr marL="1600200" indent="-228600">
              <a:defRPr sz="1900">
                <a:solidFill>
                  <a:schemeClr val="tx1"/>
                </a:solidFill>
                <a:latin typeface="Calibri" panose="020F0502020204030204" pitchFamily="34" charset="0"/>
                <a:cs typeface="Arial" panose="020B0604020202020204" pitchFamily="34" charset="0"/>
              </a:defRPr>
            </a:lvl4pPr>
            <a:lvl5pPr marL="2057400" indent="-228600">
              <a:defRPr sz="1900">
                <a:solidFill>
                  <a:schemeClr val="tx1"/>
                </a:solidFill>
                <a:latin typeface="Calibri" panose="020F0502020204030204" pitchFamily="34" charset="0"/>
                <a:cs typeface="Arial" panose="020B0604020202020204" pitchFamily="34" charset="0"/>
              </a:defRPr>
            </a:lvl5pPr>
            <a:lvl6pPr marL="2514600" indent="-228600" defTabSz="99536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6pPr>
            <a:lvl7pPr marL="2971800" indent="-228600" defTabSz="99536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7pPr>
            <a:lvl8pPr marL="3429000" indent="-228600" defTabSz="99536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8pPr>
            <a:lvl9pPr marL="3886200" indent="-228600" defTabSz="99536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9pPr>
          </a:lstStyle>
          <a:p>
            <a:pPr>
              <a:lnSpc>
                <a:spcPts val="3000"/>
              </a:lnSpc>
            </a:pPr>
            <a:r>
              <a:rPr lang="en-AU" altLang="en-US" sz="3400" b="1" dirty="0">
                <a:solidFill>
                  <a:schemeClr val="bg1"/>
                </a:solidFill>
                <a:latin typeface="Arial" panose="020B0604020202020204" pitchFamily="34" charset="0"/>
              </a:rPr>
              <a:t>OSIGp Prize 2024 </a:t>
            </a:r>
          </a:p>
        </p:txBody>
      </p:sp>
      <p:sp>
        <p:nvSpPr>
          <p:cNvPr id="8" name="TextBox 7">
            <a:extLst>
              <a:ext uri="{FF2B5EF4-FFF2-40B4-BE49-F238E27FC236}">
                <a16:creationId xmlns:a16="http://schemas.microsoft.com/office/drawing/2014/main" id="{296662B0-132E-22E1-0C5A-00AC17A0CE09}"/>
              </a:ext>
            </a:extLst>
          </p:cNvPr>
          <p:cNvSpPr txBox="1"/>
          <p:nvPr/>
        </p:nvSpPr>
        <p:spPr>
          <a:xfrm>
            <a:off x="43953" y="1944534"/>
            <a:ext cx="6520411" cy="1007968"/>
          </a:xfrm>
          <a:prstGeom prst="rect">
            <a:avLst/>
          </a:prstGeom>
          <a:noFill/>
        </p:spPr>
        <p:txBody>
          <a:bodyPr wrap="square" lIns="91440" tIns="45720" rIns="91440" bIns="45720" anchor="t">
            <a:spAutoFit/>
          </a:bodyPr>
          <a:lstStyle/>
          <a:p>
            <a:r>
              <a:rPr lang="en-AU" altLang="en-US" sz="1400" b="1" dirty="0">
                <a:solidFill>
                  <a:schemeClr val="bg1"/>
                </a:solidFill>
                <a:latin typeface="Arial"/>
                <a:cs typeface="Arial"/>
              </a:rPr>
              <a:t>Wednesday 4</a:t>
            </a:r>
            <a:r>
              <a:rPr lang="en-AU" altLang="en-US" sz="1400" b="1" baseline="30000" dirty="0">
                <a:solidFill>
                  <a:schemeClr val="bg1"/>
                </a:solidFill>
                <a:latin typeface="Arial"/>
                <a:cs typeface="Arial"/>
              </a:rPr>
              <a:t>th</a:t>
            </a:r>
            <a:r>
              <a:rPr lang="en-AU" altLang="en-US" sz="1400" b="1" dirty="0">
                <a:solidFill>
                  <a:schemeClr val="bg1"/>
                </a:solidFill>
                <a:latin typeface="Arial"/>
                <a:cs typeface="Arial"/>
              </a:rPr>
              <a:t> December 2024 </a:t>
            </a:r>
            <a:endParaRPr lang="en-AU" altLang="en-US" sz="1400" b="1" dirty="0">
              <a:solidFill>
                <a:schemeClr val="bg1"/>
              </a:solidFill>
              <a:latin typeface="Arial" panose="020B0604020202020204" pitchFamily="34" charset="0"/>
              <a:cs typeface="Arial" panose="020B0604020202020204" pitchFamily="34" charset="0"/>
            </a:endParaRPr>
          </a:p>
          <a:p>
            <a:pPr eaLnBrk="1" hangingPunct="1"/>
            <a:r>
              <a:rPr lang="en-AU" altLang="en-US" sz="1400" b="1" dirty="0">
                <a:solidFill>
                  <a:schemeClr val="bg1"/>
                </a:solidFill>
                <a:latin typeface="Arial" panose="020B0604020202020204" pitchFamily="34" charset="0"/>
                <a:cs typeface="Arial" panose="020B0604020202020204" pitchFamily="34" charset="0"/>
              </a:rPr>
              <a:t>IOMRC Auditorium, UWA</a:t>
            </a:r>
          </a:p>
          <a:p>
            <a:r>
              <a:rPr lang="en-AU" altLang="en-US" sz="1050" b="1" dirty="0">
                <a:solidFill>
                  <a:schemeClr val="bg1"/>
                </a:solidFill>
                <a:latin typeface="Arial" panose="020B0604020202020204" pitchFamily="34" charset="0"/>
                <a:cs typeface="Arial" panose="020B0604020202020204" pitchFamily="34" charset="0"/>
              </a:rPr>
              <a:t>Registration 5.30 pm</a:t>
            </a:r>
          </a:p>
          <a:p>
            <a:r>
              <a:rPr lang="en-AU" altLang="en-US" sz="1050" b="1" dirty="0">
                <a:solidFill>
                  <a:schemeClr val="bg1"/>
                </a:solidFill>
                <a:latin typeface="Arial" panose="020B0604020202020204" pitchFamily="34" charset="0"/>
                <a:cs typeface="Arial" panose="020B0604020202020204" pitchFamily="34" charset="0"/>
              </a:rPr>
              <a:t>Presentations: 6.00 pm – 7.00 pm</a:t>
            </a:r>
          </a:p>
          <a:p>
            <a:r>
              <a:rPr lang="en-US" altLang="en-US" sz="1050" b="1" dirty="0">
                <a:solidFill>
                  <a:schemeClr val="bg1"/>
                </a:solidFill>
                <a:latin typeface="Arial" panose="020B0604020202020204" pitchFamily="34" charset="0"/>
                <a:cs typeface="Arial" panose="020B0604020202020204" pitchFamily="34" charset="0"/>
              </a:rPr>
              <a:t>Networking over drinks and finger food: 7.00 pm – 8.00 pm </a:t>
            </a:r>
            <a:endParaRPr lang="en-AU" altLang="en-US" sz="1050" b="1" dirty="0">
              <a:solidFill>
                <a:schemeClr val="bg1"/>
              </a:solidFill>
              <a:latin typeface="Arial" panose="020B0604020202020204" pitchFamily="34" charset="0"/>
              <a:cs typeface="Arial" panose="020B0604020202020204" pitchFamily="34" charset="0"/>
            </a:endParaRPr>
          </a:p>
        </p:txBody>
      </p:sp>
      <p:sp>
        <p:nvSpPr>
          <p:cNvPr id="13" name="Rectangle: Rounded Corners 12">
            <a:hlinkClick r:id="rId5"/>
            <a:extLst>
              <a:ext uri="{FF2B5EF4-FFF2-40B4-BE49-F238E27FC236}">
                <a16:creationId xmlns:a16="http://schemas.microsoft.com/office/drawing/2014/main" id="{EB196511-DB0C-6827-00AE-28E467456E5F}"/>
              </a:ext>
            </a:extLst>
          </p:cNvPr>
          <p:cNvSpPr/>
          <p:nvPr/>
        </p:nvSpPr>
        <p:spPr>
          <a:xfrm>
            <a:off x="43468" y="7590020"/>
            <a:ext cx="1645838" cy="584775"/>
          </a:xfrm>
          <a:prstGeom prst="roundRect">
            <a:avLst>
              <a:gd name="adj" fmla="val 6050"/>
            </a:avLst>
          </a:prstGeom>
          <a:solidFill>
            <a:srgbClr val="2123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panose="020B0604020202020204" pitchFamily="34" charset="0"/>
                <a:cs typeface="Arial" panose="020B0604020202020204" pitchFamily="34" charset="0"/>
              </a:rPr>
              <a:t>REGISTER NOW</a:t>
            </a:r>
          </a:p>
        </p:txBody>
      </p:sp>
      <p:graphicFrame>
        <p:nvGraphicFramePr>
          <p:cNvPr id="14" name="Table 16">
            <a:extLst>
              <a:ext uri="{FF2B5EF4-FFF2-40B4-BE49-F238E27FC236}">
                <a16:creationId xmlns:a16="http://schemas.microsoft.com/office/drawing/2014/main" id="{0DB04903-1948-F599-B465-77776DA06944}"/>
              </a:ext>
            </a:extLst>
          </p:cNvPr>
          <p:cNvGraphicFramePr>
            <a:graphicFrameLocks noGrp="1"/>
          </p:cNvGraphicFramePr>
          <p:nvPr>
            <p:extLst>
              <p:ext uri="{D42A27DB-BD31-4B8C-83A1-F6EECF244321}">
                <p14:modId xmlns:p14="http://schemas.microsoft.com/office/powerpoint/2010/main" val="1114154565"/>
              </p:ext>
            </p:extLst>
          </p:nvPr>
        </p:nvGraphicFramePr>
        <p:xfrm>
          <a:off x="1901292" y="7607154"/>
          <a:ext cx="4663072" cy="1257300"/>
        </p:xfrm>
        <a:graphic>
          <a:graphicData uri="http://schemas.openxmlformats.org/drawingml/2006/table">
            <a:tbl>
              <a:tblPr firstRow="1" bandRow="1">
                <a:tableStyleId>{5C22544A-7EE6-4342-B048-85BDC9FD1C3A}</a:tableStyleId>
              </a:tblPr>
              <a:tblGrid>
                <a:gridCol w="2541708">
                  <a:extLst>
                    <a:ext uri="{9D8B030D-6E8A-4147-A177-3AD203B41FA5}">
                      <a16:colId xmlns:a16="http://schemas.microsoft.com/office/drawing/2014/main" val="782704779"/>
                    </a:ext>
                  </a:extLst>
                </a:gridCol>
                <a:gridCol w="2121364">
                  <a:extLst>
                    <a:ext uri="{9D8B030D-6E8A-4147-A177-3AD203B41FA5}">
                      <a16:colId xmlns:a16="http://schemas.microsoft.com/office/drawing/2014/main" val="1311840695"/>
                    </a:ext>
                  </a:extLst>
                </a:gridCol>
              </a:tblGrid>
              <a:tr h="210466">
                <a:tc>
                  <a:txBody>
                    <a:bodyPr/>
                    <a:lstStyle/>
                    <a:p>
                      <a:r>
                        <a:rPr lang="en-AU" sz="1050" dirty="0">
                          <a:solidFill>
                            <a:srgbClr val="011C6C"/>
                          </a:solidFill>
                          <a:latin typeface="Arial" panose="020B0604020202020204" pitchFamily="34" charset="0"/>
                          <a:cs typeface="Arial" panose="020B0604020202020204" pitchFamily="34" charset="0"/>
                        </a:rPr>
                        <a:t>Category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50" dirty="0">
                          <a:solidFill>
                            <a:srgbClr val="011C6C"/>
                          </a:solidFill>
                          <a:latin typeface="Arial" panose="020B0604020202020204" pitchFamily="34" charset="0"/>
                          <a:cs typeface="Arial" panose="020B0604020202020204" pitchFamily="34" charset="0"/>
                        </a:rPr>
                        <a:t>Registration Fee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9514771"/>
                  </a:ext>
                </a:extLst>
              </a:tr>
              <a:tr h="210466">
                <a:tc>
                  <a:txBody>
                    <a:bodyPr/>
                    <a:lstStyle/>
                    <a:p>
                      <a:r>
                        <a:rPr lang="en-AU" sz="1050" dirty="0">
                          <a:solidFill>
                            <a:schemeClr val="tx2"/>
                          </a:solidFill>
                          <a:latin typeface="Arial" panose="020B0604020202020204" pitchFamily="34" charset="0"/>
                          <a:cs typeface="Arial" panose="020B0604020202020204" pitchFamily="34" charset="0"/>
                        </a:rPr>
                        <a:t>Student SUT Members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50" dirty="0">
                          <a:solidFill>
                            <a:schemeClr val="tx2"/>
                          </a:solidFill>
                          <a:latin typeface="Arial" panose="020B0604020202020204" pitchFamily="34" charset="0"/>
                          <a:cs typeface="Arial" panose="020B0604020202020204" pitchFamily="34" charset="0"/>
                        </a:rPr>
                        <a:t>Free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404631"/>
                  </a:ext>
                </a:extLst>
              </a:tr>
              <a:tr h="210466">
                <a:tc>
                  <a:txBody>
                    <a:bodyPr/>
                    <a:lstStyle/>
                    <a:p>
                      <a:r>
                        <a:rPr lang="en-AU" sz="1050" dirty="0">
                          <a:solidFill>
                            <a:schemeClr val="tx2"/>
                          </a:solidFill>
                          <a:latin typeface="Arial" panose="020B0604020202020204" pitchFamily="34" charset="0"/>
                          <a:cs typeface="Arial" panose="020B0604020202020204" pitchFamily="34" charset="0"/>
                        </a:rPr>
                        <a:t>SUT Members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50" dirty="0">
                          <a:solidFill>
                            <a:schemeClr val="tx2"/>
                          </a:solidFill>
                          <a:latin typeface="Arial" panose="020B0604020202020204" pitchFamily="34" charset="0"/>
                          <a:cs typeface="Arial" panose="020B0604020202020204" pitchFamily="34" charset="0"/>
                        </a:rPr>
                        <a:t>$ 10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641306"/>
                  </a:ext>
                </a:extLst>
              </a:tr>
              <a:tr h="210466">
                <a:tc>
                  <a:txBody>
                    <a:bodyPr/>
                    <a:lstStyle/>
                    <a:p>
                      <a:r>
                        <a:rPr lang="en-AU" sz="1050" dirty="0">
                          <a:solidFill>
                            <a:schemeClr val="tx2"/>
                          </a:solidFill>
                          <a:latin typeface="Arial" panose="020B0604020202020204" pitchFamily="34" charset="0"/>
                          <a:cs typeface="Arial" panose="020B0604020202020204" pitchFamily="34" charset="0"/>
                        </a:rPr>
                        <a:t>Non-members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50" dirty="0">
                          <a:solidFill>
                            <a:schemeClr val="tx2"/>
                          </a:solidFill>
                          <a:latin typeface="Arial" panose="020B0604020202020204" pitchFamily="34" charset="0"/>
                          <a:cs typeface="Arial" panose="020B0604020202020204" pitchFamily="34" charset="0"/>
                        </a:rPr>
                        <a:t>$ 15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5096069"/>
                  </a:ext>
                </a:extLst>
              </a:tr>
              <a:tr h="210466">
                <a:tc>
                  <a:txBody>
                    <a:bodyPr/>
                    <a:lstStyle/>
                    <a:p>
                      <a:r>
                        <a:rPr lang="en-AU" sz="1050" dirty="0">
                          <a:solidFill>
                            <a:schemeClr val="tx2"/>
                          </a:solidFill>
                          <a:latin typeface="Arial" panose="020B0604020202020204" pitchFamily="34" charset="0"/>
                          <a:cs typeface="Arial" panose="020B0604020202020204" pitchFamily="34" charset="0"/>
                        </a:rPr>
                        <a:t>Online*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50" dirty="0">
                          <a:solidFill>
                            <a:schemeClr val="tx2"/>
                          </a:solidFill>
                          <a:latin typeface="Arial" panose="020B0604020202020204" pitchFamily="34" charset="0"/>
                          <a:cs typeface="Arial" panose="020B0604020202020204" pitchFamily="34" charset="0"/>
                        </a:rPr>
                        <a:t>$ 5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498824"/>
                  </a:ext>
                </a:extLst>
              </a:tr>
            </a:tbl>
          </a:graphicData>
        </a:graphic>
      </p:graphicFrame>
      <p:sp>
        <p:nvSpPr>
          <p:cNvPr id="15" name="Rectangle 8">
            <a:extLst>
              <a:ext uri="{FF2B5EF4-FFF2-40B4-BE49-F238E27FC236}">
                <a16:creationId xmlns:a16="http://schemas.microsoft.com/office/drawing/2014/main" id="{B8ED68A9-38BC-AF0E-862A-3AC4E15374E4}"/>
              </a:ext>
            </a:extLst>
          </p:cNvPr>
          <p:cNvSpPr>
            <a:spLocks noChangeArrowheads="1"/>
          </p:cNvSpPr>
          <p:nvPr/>
        </p:nvSpPr>
        <p:spPr bwMode="auto">
          <a:xfrm>
            <a:off x="1711959" y="8865775"/>
            <a:ext cx="3434080" cy="215445"/>
          </a:xfrm>
          <a:prstGeom prst="rect">
            <a:avLst/>
          </a:prstGeom>
          <a:noFill/>
          <a:ln>
            <a:noFill/>
          </a:ln>
        </p:spPr>
        <p:txBody>
          <a:bodyPr wrap="none" lIns="83529" tIns="41765" rIns="83529" bIns="41765" anchor="ctr"/>
          <a:lstStyle>
            <a:lvl1pPr marL="88900">
              <a:defRPr sz="1900">
                <a:solidFill>
                  <a:schemeClr val="tx1"/>
                </a:solidFill>
                <a:latin typeface="Calibri" panose="020F0502020204030204" pitchFamily="34" charset="0"/>
                <a:cs typeface="Arial" panose="020B0604020202020204" pitchFamily="34" charset="0"/>
              </a:defRPr>
            </a:lvl1pPr>
            <a:lvl2pPr marL="742950" indent="-285750">
              <a:defRPr sz="1900">
                <a:solidFill>
                  <a:schemeClr val="tx1"/>
                </a:solidFill>
                <a:latin typeface="Calibri" panose="020F0502020204030204" pitchFamily="34" charset="0"/>
                <a:cs typeface="Arial" panose="020B0604020202020204" pitchFamily="34" charset="0"/>
              </a:defRPr>
            </a:lvl2pPr>
            <a:lvl3pPr marL="1143000" indent="-228600">
              <a:defRPr sz="1900">
                <a:solidFill>
                  <a:schemeClr val="tx1"/>
                </a:solidFill>
                <a:latin typeface="Calibri" panose="020F0502020204030204" pitchFamily="34" charset="0"/>
                <a:cs typeface="Arial" panose="020B0604020202020204" pitchFamily="34" charset="0"/>
              </a:defRPr>
            </a:lvl3pPr>
            <a:lvl4pPr marL="1600200" indent="-228600">
              <a:defRPr sz="1900">
                <a:solidFill>
                  <a:schemeClr val="tx1"/>
                </a:solidFill>
                <a:latin typeface="Calibri" panose="020F0502020204030204" pitchFamily="34" charset="0"/>
                <a:cs typeface="Arial" panose="020B0604020202020204" pitchFamily="34" charset="0"/>
              </a:defRPr>
            </a:lvl4pPr>
            <a:lvl5pPr marL="2057400" indent="-228600">
              <a:defRPr sz="1900">
                <a:solidFill>
                  <a:schemeClr val="tx1"/>
                </a:solidFill>
                <a:latin typeface="Calibri" panose="020F0502020204030204" pitchFamily="34" charset="0"/>
                <a:cs typeface="Arial" panose="020B0604020202020204" pitchFamily="34" charset="0"/>
              </a:defRPr>
            </a:lvl5pPr>
            <a:lvl6pPr marL="2514600" indent="-228600" defTabSz="99536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6pPr>
            <a:lvl7pPr marL="2971800" indent="-228600" defTabSz="99536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7pPr>
            <a:lvl8pPr marL="3429000" indent="-228600" defTabSz="99536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8pPr>
            <a:lvl9pPr marL="3886200" indent="-228600" defTabSz="99536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9pPr>
          </a:lstStyle>
          <a:p>
            <a:pPr eaLnBrk="1" hangingPunct="1"/>
            <a:r>
              <a:rPr lang="en-AU" altLang="en-US" sz="700" dirty="0">
                <a:solidFill>
                  <a:schemeClr val="tx2"/>
                </a:solidFill>
                <a:latin typeface="Arial" panose="020B0604020202020204" pitchFamily="34" charset="0"/>
              </a:rPr>
              <a:t>*Link to the online event will be shared with registrant’s e-mail address.</a:t>
            </a:r>
          </a:p>
        </p:txBody>
      </p:sp>
      <p:sp>
        <p:nvSpPr>
          <p:cNvPr id="16" name="Text Box 32">
            <a:extLst>
              <a:ext uri="{FF2B5EF4-FFF2-40B4-BE49-F238E27FC236}">
                <a16:creationId xmlns:a16="http://schemas.microsoft.com/office/drawing/2014/main" id="{D60E2025-AC37-6AF1-C4CB-6F153E0519C2}"/>
              </a:ext>
            </a:extLst>
          </p:cNvPr>
          <p:cNvSpPr txBox="1">
            <a:spLocks noChangeArrowheads="1"/>
          </p:cNvSpPr>
          <p:nvPr/>
        </p:nvSpPr>
        <p:spPr bwMode="auto">
          <a:xfrm>
            <a:off x="43468" y="9061751"/>
            <a:ext cx="6735337" cy="584775"/>
          </a:xfrm>
          <a:prstGeom prst="rect">
            <a:avLst/>
          </a:prstGeom>
          <a:noFill/>
          <a:ln>
            <a:noFill/>
          </a:ln>
        </p:spPr>
        <p:txBody>
          <a:bodyPr wrap="square">
            <a:spAutoFit/>
          </a:bodyPr>
          <a:lstStyle>
            <a:lvl1pPr>
              <a:spcBef>
                <a:spcPct val="20000"/>
              </a:spcBef>
              <a:buClr>
                <a:schemeClr val="hlink"/>
              </a:buClr>
              <a:buSzPct val="120000"/>
              <a:buChar char="•"/>
              <a:defRPr sz="3200">
                <a:solidFill>
                  <a:schemeClr val="tx1"/>
                </a:solidFill>
                <a:latin typeface="Tahoma" pitchFamily="34" charset="0"/>
              </a:defRPr>
            </a:lvl1pPr>
            <a:lvl2pPr marL="742950" indent="-285750">
              <a:spcBef>
                <a:spcPct val="20000"/>
              </a:spcBef>
              <a:buFont typeface="Tahoma" pitchFamily="34" charset="0"/>
              <a:buChar char="–"/>
              <a:defRPr sz="2800">
                <a:solidFill>
                  <a:schemeClr val="tx1"/>
                </a:solidFill>
                <a:latin typeface="Tahoma" pitchFamily="34" charset="0"/>
              </a:defRPr>
            </a:lvl2pPr>
            <a:lvl3pPr marL="1143000" indent="-228600">
              <a:spcBef>
                <a:spcPct val="20000"/>
              </a:spcBef>
              <a:buClr>
                <a:schemeClr val="hlink"/>
              </a:buClr>
              <a:buSzPct val="120000"/>
              <a:buChar char="•"/>
              <a:defRPr sz="2400">
                <a:solidFill>
                  <a:schemeClr val="tx1"/>
                </a:solidFill>
                <a:latin typeface="Tahoma" pitchFamily="34" charset="0"/>
              </a:defRPr>
            </a:lvl3pPr>
            <a:lvl4pPr marL="1600200" indent="-228600">
              <a:spcBef>
                <a:spcPct val="20000"/>
              </a:spcBef>
              <a:buFont typeface="Tahoma" pitchFamily="34" charset="0"/>
              <a:buChar char="–"/>
              <a:defRPr sz="2000">
                <a:solidFill>
                  <a:schemeClr val="tx1"/>
                </a:solidFill>
                <a:latin typeface="Tahoma"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just" defTabSz="903124">
              <a:spcBef>
                <a:spcPct val="0"/>
              </a:spcBef>
              <a:buClrTx/>
              <a:buSzTx/>
              <a:buNone/>
              <a:defRPr/>
            </a:pPr>
            <a:r>
              <a:rPr lang="en-US" altLang="en-US" sz="800" dirty="0">
                <a:solidFill>
                  <a:schemeClr val="tx1">
                    <a:lumMod val="50000"/>
                    <a:lumOff val="50000"/>
                  </a:schemeClr>
                </a:solidFill>
                <a:latin typeface="Franklin Gothic Book" panose="020B0503020102020204" pitchFamily="34" charset="0"/>
              </a:rPr>
              <a:t>Payment during the registration process is required in order to secure your place/s. If paying by credit card, it will be deducted at the time of registration and a confirmation email with the receipt/tax invoice from Eventbrite will be forwarded to the stipulated email address. If paying by invoice, it will be sent to your email address at time of registration and payment will be required within 14 days from receipt of invoice. If payment is not received within this time, your registration may be cancelled.</a:t>
            </a:r>
            <a:endParaRPr lang="en-AU" altLang="en-US" sz="800" b="1" dirty="0">
              <a:solidFill>
                <a:schemeClr val="tx1">
                  <a:lumMod val="50000"/>
                  <a:lumOff val="50000"/>
                </a:schemeClr>
              </a:solidFill>
              <a:latin typeface="Franklin Gothic Book" panose="020B0503020102020204" pitchFamily="34" charset="0"/>
            </a:endParaRPr>
          </a:p>
        </p:txBody>
      </p:sp>
      <p:sp>
        <p:nvSpPr>
          <p:cNvPr id="20" name="Rectangle 19">
            <a:extLst>
              <a:ext uri="{FF2B5EF4-FFF2-40B4-BE49-F238E27FC236}">
                <a16:creationId xmlns:a16="http://schemas.microsoft.com/office/drawing/2014/main" id="{AE44D4F4-3B8D-C922-252F-B2AFA2CDD922}"/>
              </a:ext>
            </a:extLst>
          </p:cNvPr>
          <p:cNvSpPr/>
          <p:nvPr/>
        </p:nvSpPr>
        <p:spPr>
          <a:xfrm>
            <a:off x="119627" y="3133993"/>
            <a:ext cx="1260000" cy="1260000"/>
          </a:xfrm>
          <a:prstGeom prst="rect">
            <a:avLst/>
          </a:prstGeom>
          <a:blipFill>
            <a:blip r:embed="rId6"/>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B2AD3FA1-D88A-4AAF-EEAD-2841379E414B}"/>
              </a:ext>
            </a:extLst>
          </p:cNvPr>
          <p:cNvSpPr/>
          <p:nvPr/>
        </p:nvSpPr>
        <p:spPr>
          <a:xfrm>
            <a:off x="119627" y="4620046"/>
            <a:ext cx="1260000" cy="1260000"/>
          </a:xfrm>
          <a:prstGeom prst="rect">
            <a:avLst/>
          </a:prstGeom>
          <a:blipFill>
            <a:blip r:embed="rId7"/>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A411650D-23DC-5CFC-EA8A-0BD13848A5BF}"/>
              </a:ext>
            </a:extLst>
          </p:cNvPr>
          <p:cNvSpPr/>
          <p:nvPr/>
        </p:nvSpPr>
        <p:spPr>
          <a:xfrm>
            <a:off x="119627" y="6135965"/>
            <a:ext cx="1260000" cy="1260000"/>
          </a:xfrm>
          <a:prstGeom prst="rect">
            <a:avLst/>
          </a:prstGeom>
          <a:solidFill>
            <a:srgbClr val="F8E7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TextBox 22">
            <a:extLst>
              <a:ext uri="{FF2B5EF4-FFF2-40B4-BE49-F238E27FC236}">
                <a16:creationId xmlns:a16="http://schemas.microsoft.com/office/drawing/2014/main" id="{639B5E09-A470-CB9E-858A-29D8F024795E}"/>
              </a:ext>
            </a:extLst>
          </p:cNvPr>
          <p:cNvSpPr txBox="1"/>
          <p:nvPr/>
        </p:nvSpPr>
        <p:spPr>
          <a:xfrm>
            <a:off x="1711959" y="3080726"/>
            <a:ext cx="4808369" cy="1384995"/>
          </a:xfrm>
          <a:prstGeom prst="rect">
            <a:avLst/>
          </a:prstGeom>
          <a:noFill/>
        </p:spPr>
        <p:txBody>
          <a:bodyPr wrap="square" rtlCol="0">
            <a:spAutoFit/>
          </a:bodyPr>
          <a:lstStyle/>
          <a:p>
            <a:pPr>
              <a:spcBef>
                <a:spcPts val="600"/>
              </a:spcBef>
            </a:pPr>
            <a:r>
              <a:rPr lang="en-AU" sz="2000" b="1" dirty="0">
                <a:solidFill>
                  <a:srgbClr val="21262C"/>
                </a:solidFill>
                <a:latin typeface="Segoe UI" panose="020B0502040204020203" pitchFamily="34" charset="0"/>
                <a:cs typeface="Segoe UI" panose="020B0502040204020203" pitchFamily="34" charset="0"/>
              </a:rPr>
              <a:t>Duy Anh Dao</a:t>
            </a:r>
          </a:p>
          <a:p>
            <a:r>
              <a:rPr lang="en-AU" sz="1600" b="1" dirty="0">
                <a:solidFill>
                  <a:srgbClr val="0E4A52"/>
                </a:solidFill>
                <a:latin typeface="Segoe UI" panose="020B0502040204020203" pitchFamily="34" charset="0"/>
                <a:cs typeface="Segoe UI" panose="020B0502040204020203" pitchFamily="34" charset="0"/>
              </a:rPr>
              <a:t>Hamburg University of Technology</a:t>
            </a:r>
          </a:p>
          <a:p>
            <a:pPr>
              <a:spcAft>
                <a:spcPts val="400"/>
              </a:spcAft>
            </a:pPr>
            <a:r>
              <a:rPr lang="en-AU" sz="1600" b="0" dirty="0">
                <a:solidFill>
                  <a:schemeClr val="bg1"/>
                </a:solidFill>
                <a:latin typeface="Segoe UI" panose="020B0502040204020203" pitchFamily="34" charset="0"/>
                <a:cs typeface="Segoe UI" panose="020B0502040204020203" pitchFamily="34" charset="0"/>
              </a:rPr>
              <a:t>Numerical and Experimental Investigation of Anchor-Soil Interaction for Floating Offshore Wind Turbines</a:t>
            </a:r>
          </a:p>
        </p:txBody>
      </p:sp>
      <p:sp>
        <p:nvSpPr>
          <p:cNvPr id="24" name="TextBox 23">
            <a:extLst>
              <a:ext uri="{FF2B5EF4-FFF2-40B4-BE49-F238E27FC236}">
                <a16:creationId xmlns:a16="http://schemas.microsoft.com/office/drawing/2014/main" id="{FA058EBD-1525-772F-8DCE-9B67F21F1B16}"/>
              </a:ext>
            </a:extLst>
          </p:cNvPr>
          <p:cNvSpPr txBox="1"/>
          <p:nvPr/>
        </p:nvSpPr>
        <p:spPr>
          <a:xfrm>
            <a:off x="1689306" y="4565830"/>
            <a:ext cx="4808369" cy="1138773"/>
          </a:xfrm>
          <a:prstGeom prst="rect">
            <a:avLst/>
          </a:prstGeom>
          <a:noFill/>
        </p:spPr>
        <p:txBody>
          <a:bodyPr wrap="square" rtlCol="0">
            <a:spAutoFit/>
          </a:bodyPr>
          <a:lstStyle/>
          <a:p>
            <a:r>
              <a:rPr lang="en-AU" sz="2000" b="1" dirty="0">
                <a:solidFill>
                  <a:srgbClr val="21262C"/>
                </a:solidFill>
                <a:latin typeface="Segoe UI" panose="020B0502040204020203" pitchFamily="34" charset="0"/>
                <a:cs typeface="Segoe UI" panose="020B0502040204020203" pitchFamily="34" charset="0"/>
              </a:rPr>
              <a:t>Junlin Rong</a:t>
            </a:r>
          </a:p>
          <a:p>
            <a:r>
              <a:rPr lang="en-AU" sz="1600" b="1" dirty="0">
                <a:solidFill>
                  <a:srgbClr val="0E4A52"/>
                </a:solidFill>
                <a:latin typeface="Segoe UI" panose="020B0502040204020203" pitchFamily="34" charset="0"/>
                <a:cs typeface="Segoe UI" panose="020B0502040204020203" pitchFamily="34" charset="0"/>
              </a:rPr>
              <a:t>WSP Australia</a:t>
            </a:r>
          </a:p>
          <a:p>
            <a:pPr>
              <a:spcAft>
                <a:spcPts val="400"/>
              </a:spcAft>
            </a:pPr>
            <a:r>
              <a:rPr lang="en-AU" sz="1600" dirty="0">
                <a:solidFill>
                  <a:schemeClr val="bg1"/>
                </a:solidFill>
                <a:latin typeface="Segoe UI" panose="020B0502040204020203" pitchFamily="34" charset="0"/>
                <a:cs typeface="Segoe UI" panose="020B0502040204020203" pitchFamily="34" charset="0"/>
              </a:rPr>
              <a:t>A Dynamic Penetrometer for Offshore Geotechnical Investigation</a:t>
            </a:r>
          </a:p>
        </p:txBody>
      </p:sp>
      <p:sp>
        <p:nvSpPr>
          <p:cNvPr id="25" name="TextBox 24">
            <a:extLst>
              <a:ext uri="{FF2B5EF4-FFF2-40B4-BE49-F238E27FC236}">
                <a16:creationId xmlns:a16="http://schemas.microsoft.com/office/drawing/2014/main" id="{97CE83AA-5A2A-FE0A-3ADE-D1BF26943010}"/>
              </a:ext>
            </a:extLst>
          </p:cNvPr>
          <p:cNvSpPr txBox="1"/>
          <p:nvPr/>
        </p:nvSpPr>
        <p:spPr>
          <a:xfrm>
            <a:off x="1689305" y="6135965"/>
            <a:ext cx="4808369" cy="1138773"/>
          </a:xfrm>
          <a:prstGeom prst="rect">
            <a:avLst/>
          </a:prstGeom>
          <a:noFill/>
        </p:spPr>
        <p:txBody>
          <a:bodyPr wrap="square" rtlCol="0">
            <a:spAutoFit/>
          </a:bodyPr>
          <a:lstStyle/>
          <a:p>
            <a:r>
              <a:rPr lang="en-AU" sz="2000" b="1" dirty="0">
                <a:solidFill>
                  <a:srgbClr val="21262C"/>
                </a:solidFill>
                <a:latin typeface="Segoe UI" panose="020B0502040204020203" pitchFamily="34" charset="0"/>
                <a:cs typeface="Segoe UI" panose="020B0502040204020203" pitchFamily="34" charset="0"/>
              </a:rPr>
              <a:t>Yishan Tian</a:t>
            </a:r>
          </a:p>
          <a:p>
            <a:r>
              <a:rPr lang="en-AU" sz="1600" b="1" dirty="0">
                <a:solidFill>
                  <a:srgbClr val="0E4A52"/>
                </a:solidFill>
                <a:latin typeface="Segoe UI" panose="020B0502040204020203" pitchFamily="34" charset="0"/>
                <a:cs typeface="Segoe UI" panose="020B0502040204020203" pitchFamily="34" charset="0"/>
              </a:rPr>
              <a:t>Fugro Belgium</a:t>
            </a:r>
          </a:p>
          <a:p>
            <a:r>
              <a:rPr lang="en-AU" sz="1600" b="0" dirty="0">
                <a:solidFill>
                  <a:schemeClr val="bg1"/>
                </a:solidFill>
                <a:latin typeface="Segoe UI" panose="020B0502040204020203" pitchFamily="34" charset="0"/>
                <a:cs typeface="Segoe UI" panose="020B0502040204020203" pitchFamily="34" charset="0"/>
              </a:rPr>
              <a:t>A</a:t>
            </a:r>
            <a:r>
              <a:rPr lang="en-AU" sz="1400" b="0" dirty="0">
                <a:solidFill>
                  <a:schemeClr val="bg1"/>
                </a:solidFill>
                <a:latin typeface="Segoe UI" panose="020B0502040204020203" pitchFamily="34" charset="0"/>
                <a:cs typeface="Segoe UI" panose="020B0502040204020203" pitchFamily="34" charset="0"/>
              </a:rPr>
              <a:t> </a:t>
            </a:r>
            <a:r>
              <a:rPr lang="en-AU" sz="1600" dirty="0">
                <a:solidFill>
                  <a:schemeClr val="bg1"/>
                </a:solidFill>
                <a:latin typeface="Segoe UI" panose="020B0502040204020203" pitchFamily="34" charset="0"/>
                <a:cs typeface="Segoe UI" panose="020B0502040204020203" pitchFamily="34" charset="0"/>
              </a:rPr>
              <a:t>new CPT-Based Pile and Penetrometer end bearing assessment method</a:t>
            </a:r>
          </a:p>
        </p:txBody>
      </p:sp>
      <p:sp>
        <p:nvSpPr>
          <p:cNvPr id="27" name="TextBox 26">
            <a:extLst>
              <a:ext uri="{FF2B5EF4-FFF2-40B4-BE49-F238E27FC236}">
                <a16:creationId xmlns:a16="http://schemas.microsoft.com/office/drawing/2014/main" id="{2CF274A4-0060-4EFC-1927-FF6E4365D600}"/>
              </a:ext>
            </a:extLst>
          </p:cNvPr>
          <p:cNvSpPr txBox="1"/>
          <p:nvPr/>
        </p:nvSpPr>
        <p:spPr>
          <a:xfrm>
            <a:off x="3184867" y="2081084"/>
            <a:ext cx="3593938" cy="477054"/>
          </a:xfrm>
          <a:prstGeom prst="rect">
            <a:avLst/>
          </a:prstGeom>
          <a:noFill/>
        </p:spPr>
        <p:txBody>
          <a:bodyPr wrap="square">
            <a:spAutoFit/>
          </a:bodyPr>
          <a:lstStyle/>
          <a:p>
            <a:pPr>
              <a:lnSpc>
                <a:spcPts val="3000"/>
              </a:lnSpc>
            </a:pPr>
            <a:r>
              <a:rPr lang="en-AU" altLang="en-US" sz="3200" b="1" dirty="0">
                <a:solidFill>
                  <a:schemeClr val="bg1"/>
                </a:solidFill>
                <a:latin typeface="Arial" panose="020B0604020202020204" pitchFamily="34" charset="0"/>
              </a:rPr>
              <a:t>Award Ceremony</a:t>
            </a:r>
          </a:p>
        </p:txBody>
      </p:sp>
      <p:pic>
        <p:nvPicPr>
          <p:cNvPr id="10" name="Picture 9">
            <a:extLst>
              <a:ext uri="{FF2B5EF4-FFF2-40B4-BE49-F238E27FC236}">
                <a16:creationId xmlns:a16="http://schemas.microsoft.com/office/drawing/2014/main" id="{59F4F150-5133-03B4-B0E0-FE1290C96F81}"/>
              </a:ext>
            </a:extLst>
          </p:cNvPr>
          <p:cNvPicPr>
            <a:picLocks noChangeAspect="1"/>
          </p:cNvPicPr>
          <p:nvPr/>
        </p:nvPicPr>
        <p:blipFill>
          <a:blip r:embed="rId8">
            <a:extLst>
              <a:ext uri="{28A0092B-C50C-407E-A947-70E740481C1C}">
                <a14:useLocalDpi xmlns:a14="http://schemas.microsoft.com/office/drawing/2010/main" val="0"/>
              </a:ext>
            </a:extLst>
          </a:blip>
          <a:srcRect t="1227" b="1272"/>
          <a:stretch/>
        </p:blipFill>
        <p:spPr>
          <a:xfrm>
            <a:off x="279400" y="6154421"/>
            <a:ext cx="942727" cy="1225550"/>
          </a:xfrm>
          <a:prstGeom prst="rect">
            <a:avLst/>
          </a:prstGeom>
        </p:spPr>
      </p:pic>
      <p:sp>
        <p:nvSpPr>
          <p:cNvPr id="12" name="TextBox 11">
            <a:extLst>
              <a:ext uri="{FF2B5EF4-FFF2-40B4-BE49-F238E27FC236}">
                <a16:creationId xmlns:a16="http://schemas.microsoft.com/office/drawing/2014/main" id="{9416DF79-A173-3EB6-C3DB-DBF56E5532F9}"/>
              </a:ext>
            </a:extLst>
          </p:cNvPr>
          <p:cNvSpPr txBox="1"/>
          <p:nvPr/>
        </p:nvSpPr>
        <p:spPr>
          <a:xfrm>
            <a:off x="-2" y="8220710"/>
            <a:ext cx="1711961" cy="830997"/>
          </a:xfrm>
          <a:prstGeom prst="rect">
            <a:avLst/>
          </a:prstGeom>
          <a:noFill/>
        </p:spPr>
        <p:txBody>
          <a:bodyPr wrap="square">
            <a:spAutoFit/>
          </a:bodyPr>
          <a:lstStyle/>
          <a:p>
            <a:r>
              <a:rPr lang="en-AU" sz="12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5"/>
              </a:rPr>
              <a:t>https://www.eventbrite.com.au/e/osigp-prize-2024-award-ceremony-tickets</a:t>
            </a:r>
            <a:endParaRPr lang="en-AU" sz="1200" dirty="0"/>
          </a:p>
        </p:txBody>
      </p:sp>
    </p:spTree>
    <p:extLst>
      <p:ext uri="{BB962C8B-B14F-4D97-AF65-F5344CB8AC3E}">
        <p14:creationId xmlns:p14="http://schemas.microsoft.com/office/powerpoint/2010/main" val="17422571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9096ad9-8b60-446a-90b7-017dbb9421a3}" enabled="1" method="Standard" siteId="{3d234255-e20f-4205-88a5-9658a402999b}" removed="0"/>
</clbl:labelList>
</file>

<file path=docProps/app.xml><?xml version="1.0" encoding="utf-8"?>
<Properties xmlns="http://schemas.openxmlformats.org/officeDocument/2006/extended-properties" xmlns:vt="http://schemas.openxmlformats.org/officeDocument/2006/docPropsVTypes">
  <Template>Office Theme</Template>
  <TotalTime>670</TotalTime>
  <Words>230</Words>
  <Application>Microsoft Office PowerPoint</Application>
  <PresentationFormat>Custom</PresentationFormat>
  <Paragraphs>39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Calibri</vt:lpstr>
      <vt:lpstr>Calibri Light</vt:lpstr>
      <vt:lpstr>Franklin Gothic Book</vt:lpstr>
      <vt:lpstr>Segoe UI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Cocjin, Michael</dc:creator>
  <cp:lastModifiedBy>Fiumana, Nicole</cp:lastModifiedBy>
  <cp:revision>5</cp:revision>
  <dcterms:created xsi:type="dcterms:W3CDTF">2022-08-16T00:35:53Z</dcterms:created>
  <dcterms:modified xsi:type="dcterms:W3CDTF">2024-11-18T07:54:33Z</dcterms:modified>
</cp:coreProperties>
</file>